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CAD2-9ED7-453F-A850-FDBCB479131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53F1-B944-4267-AC36-8B80A519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CAD2-9ED7-453F-A850-FDBCB479131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53F1-B944-4267-AC36-8B80A519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CAD2-9ED7-453F-A850-FDBCB479131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53F1-B944-4267-AC36-8B80A519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CAD2-9ED7-453F-A850-FDBCB479131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53F1-B944-4267-AC36-8B80A519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CAD2-9ED7-453F-A850-FDBCB479131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53F1-B944-4267-AC36-8B80A519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CAD2-9ED7-453F-A850-FDBCB479131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53F1-B944-4267-AC36-8B80A519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CAD2-9ED7-453F-A850-FDBCB479131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53F1-B944-4267-AC36-8B80A519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CAD2-9ED7-453F-A850-FDBCB479131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53F1-B944-4267-AC36-8B80A519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CAD2-9ED7-453F-A850-FDBCB479131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53F1-B944-4267-AC36-8B80A519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CAD2-9ED7-453F-A850-FDBCB479131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53F1-B944-4267-AC36-8B80A519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CAD2-9ED7-453F-A850-FDBCB479131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53F1-B944-4267-AC36-8B80A519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7CAD2-9ED7-453F-A850-FDBCB479131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953F1-B944-4267-AC36-8B80A5198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catherineasquithgallery.com/uploads/posts/2021-02/1613649399_70-p-fon-dlya-prezentatsii-russkie-skazki-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8275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348880"/>
            <a:ext cx="6836296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художественно-эстетическому развитию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«Пальчиковый театр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«Добрые сказки»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50912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Легусова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Людмила Николаевна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9572" y="692696"/>
            <a:ext cx="62170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ОБРАЗОВАТЕЛЬНОЕ  УЧРЕЖДЕНИЕ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с.ХВОРОСТЯНКА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СТРУКТУРНОЕ ПОДРАЗДЕЛЕНИЕ «ДЕТСКИЙ САД «КОЛОСОК»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s://i.pinimg.com/736x/a3/a9/79/a3a979a0524cafa07929b6bde216b2f6--picasa-web-certificate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15416"/>
            <a:ext cx="9721080" cy="75608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3960440" cy="9409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«Пальчиковый театр «Добрые сказки»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786956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приобщение детей дошкольного возраста к </a:t>
            </a: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художественной литературе, развитие речевых навыков, </a:t>
            </a: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координации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речи с движением (мелкая моторика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пальцев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рук),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коммуникативных </a:t>
            </a: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способностей, способствовать успешной адаптации </a:t>
            </a: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детскому саду.</a:t>
            </a:r>
          </a:p>
          <a:p>
            <a:pPr>
              <a:lnSpc>
                <a:spcPct val="120000"/>
              </a:lnSpc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Знакомить младших дошкольников с народными сказками;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способность разыгрывать  небольшие сценки, сказки с помощью пальчикового театра;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Разучивать сказки,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стихотворения;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речь, мышление, память, внимание, творческое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воображение;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Вызывать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положительные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эмоции;</a:t>
            </a:r>
          </a:p>
          <a:p>
            <a:pPr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Прививать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устойчивый интерес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театру.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областей: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«Художественно-эстетическое развитие», «Речевое развитие», «Социально- коммуникативное развитие», «Физическое развитие», «Познавательное развитие»</a:t>
            </a:r>
          </a:p>
          <a:p>
            <a:endParaRPr lang="ru-RU" sz="1400" dirty="0"/>
          </a:p>
        </p:txBody>
      </p:sp>
      <p:pic>
        <p:nvPicPr>
          <p:cNvPr id="4098" name="Picture 2" descr="https://sun9-56.userapi.com/impg/gFFA4VkrB2rMRZsSPaog66hgNPRIcDpKC0F-NA/1n81Ud7j_mA.jpg?size=1280x960&amp;quality=95&amp;sign=d464938aaa7bee5a1d7840f1f9a596fa&amp;type=album"/>
          <p:cNvPicPr>
            <a:picLocks noChangeAspect="1" noChangeArrowheads="1"/>
          </p:cNvPicPr>
          <p:nvPr/>
        </p:nvPicPr>
        <p:blipFill>
          <a:blip r:embed="rId3" cstate="print"/>
          <a:srcRect l="6981" r="10943" b="7296"/>
          <a:stretch>
            <a:fillRect/>
          </a:stretch>
        </p:blipFill>
        <p:spPr bwMode="auto">
          <a:xfrm rot="10800000">
            <a:off x="5004048" y="0"/>
            <a:ext cx="4320480" cy="3659976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https://i.pinimg.com/736x/a3/a9/79/a3a979a0524cafa07929b6bde216b2f6--picasa-web-certificate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15416"/>
            <a:ext cx="9721080" cy="75608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836712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«Пальчиковый театр «Добрые сказки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представляет из себя раскладной планшет, сшитый в виде домика, внутри расположены карманы для пальчиковых кукол, изготовленных из фетра. В комплект входит 40 пальчиковых персонажей  сказок «Теремок», «Волк и семеро козлят», «Репка», «Курочка ряба», «Маша и медведь» и др.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s://sun9-59.userapi.com/impg/c-9noDeB86annNIulF2P_1XW1syiPHouTcMpuQ/GcOR4WPHRXI.jpg?size=1280x960&amp;quality=95&amp;sign=3b9e4107f1777fe9d8a45e273c20222d&amp;type=album"/>
          <p:cNvPicPr>
            <a:picLocks noChangeAspect="1" noChangeArrowheads="1"/>
          </p:cNvPicPr>
          <p:nvPr/>
        </p:nvPicPr>
        <p:blipFill>
          <a:blip r:embed="rId3" cstate="print"/>
          <a:srcRect t="17473" b="8641"/>
          <a:stretch>
            <a:fillRect/>
          </a:stretch>
        </p:blipFill>
        <p:spPr bwMode="auto">
          <a:xfrm>
            <a:off x="1835696" y="3068960"/>
            <a:ext cx="5457683" cy="3024336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736x/a3/a9/79/a3a979a0524cafa07929b6bde216b2f6--picasa-web-certificate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15416"/>
            <a:ext cx="9721080" cy="75608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s://sun9-24.userapi.com/impg/Ghula1OuuKvhhryAIqJyqJ9m4dv6wD6cLeVtIg/tTTamPgaPIk.jpg?size=1280x960&amp;quality=95&amp;sign=1b1fdbfb197da66d8402704b5cee183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700" r="11575" b="4044"/>
          <a:stretch>
            <a:fillRect/>
          </a:stretch>
        </p:blipFill>
        <p:spPr bwMode="auto">
          <a:xfrm>
            <a:off x="5004048" y="3429000"/>
            <a:ext cx="3025547" cy="2664296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16386" name="Picture 2" descr="https://sun9-68.userapi.com/impg/TCQ5fKZ5QNLczqkBl4kqcHbhRhezaxawy9B_ag/229XxRtnncE.jpg?size=1280x960&amp;quality=95&amp;sign=b7aa84891d9b098aafded8b5979d032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429000"/>
            <a:ext cx="3600400" cy="2700301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889844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84200" fontAlgn="base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Вариативность использования: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584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знакомства с героями и сюжетом сказок,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584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-звукоподражание («Кто как говорит»),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584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-знакомство с цветом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колобок-жѐлтый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лиса-оранжевая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мышка-серая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т.д.),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584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-знакомство с величиной,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584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знакомства с понятиями «перед – за», «рядом», «друг за другом»,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584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-придумай свою сказку,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584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-угадай героя,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584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-куклы можно использовать для знакомства и изучения счета (например, в сказке «Теремок»),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584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«Мир эмоций» (грусть, радость, гнев, удивление)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i.pinimg.com/736x/a3/a9/79/a3a979a0524cafa07929b6bde216b2f6--picasa-web-certificate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15416"/>
            <a:ext cx="9721080" cy="75608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4248472" cy="15121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Сказка «Теремок»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«Колобок»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sun9-29.userapi.com/impg/6pHs_j3m3AIbSo7T3vmsGTpFWmVK0TgCzDvY1Q/z_0Z148FQEI.jpg?size=1280x960&amp;quality=95&amp;sign=cf3ddfd5e6f38bb16024ed305f01da6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05037" y="1439779"/>
            <a:ext cx="3672408" cy="2754306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17412" name="Picture 4" descr="https://sun9-47.userapi.com/impg/6OrGaPVr3jx5Ue5toVUEz03hyty3HLBCps4HYQ/C3vMKB20nCI.jpg?size=810x1080&amp;quality=95&amp;sign=52e3aaf712cf38659ab4d63f5f2401bf&amp;type=album"/>
          <p:cNvPicPr>
            <a:picLocks noChangeAspect="1" noChangeArrowheads="1"/>
          </p:cNvPicPr>
          <p:nvPr/>
        </p:nvPicPr>
        <p:blipFill>
          <a:blip r:embed="rId4" cstate="print"/>
          <a:srcRect t="11143"/>
          <a:stretch>
            <a:fillRect/>
          </a:stretch>
        </p:blipFill>
        <p:spPr bwMode="auto">
          <a:xfrm rot="16200000">
            <a:off x="1390732" y="2649830"/>
            <a:ext cx="2978163" cy="3528392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s://i.pinimg.com/736x/a3/a9/79/a3a979a0524cafa07929b6bde216b2f6--picasa-web-certificate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15416"/>
            <a:ext cx="9721080" cy="7560840"/>
          </a:xfrm>
          <a:prstGeom prst="rect">
            <a:avLst/>
          </a:prstGeom>
          <a:noFill/>
        </p:spPr>
      </p:pic>
      <p:pic>
        <p:nvPicPr>
          <p:cNvPr id="18434" name="Picture 2" descr="https://sun9-7.userapi.com/impg/7D_hruQk0Dky29TCBkJQBdQ6t6ed3xBLxnwplQ/VmmPyQxXI6U.jpg?size=810x1080&amp;quality=95&amp;sign=2ef022c1516d53c32e74ffa8d5e7877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725017" y="2591907"/>
            <a:ext cx="3078342" cy="4104456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764704"/>
            <a:ext cx="7056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Сказка «Курочка Ряба»</a:t>
            </a: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«Волк и семеро козлят»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s://sun9-16.userapi.com/impg/UcH0BWyNRfFuOFWQwoircrdABKQaP7EzNeQ66A/NeTPGU39yBM.jpg?size=1280x960&amp;quality=95&amp;sign=773e367342f2248a0b85b69d5632ed6d&amp;type=album"/>
          <p:cNvPicPr>
            <a:picLocks noChangeAspect="1" noChangeArrowheads="1"/>
          </p:cNvPicPr>
          <p:nvPr/>
        </p:nvPicPr>
        <p:blipFill>
          <a:blip r:embed="rId4" cstate="print"/>
          <a:srcRect l="4000" r="6000"/>
          <a:stretch>
            <a:fillRect/>
          </a:stretch>
        </p:blipFill>
        <p:spPr bwMode="auto">
          <a:xfrm flipV="1">
            <a:off x="971600" y="1028733"/>
            <a:ext cx="3528392" cy="2940327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s://i.pinimg.com/736x/a3/a9/79/a3a979a0524cafa07929b6bde216b2f6--picasa-web-certificate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15416"/>
            <a:ext cx="9721080" cy="7560840"/>
          </a:xfrm>
          <a:prstGeom prst="rect">
            <a:avLst/>
          </a:prstGeom>
          <a:noFill/>
        </p:spPr>
      </p:pic>
      <p:pic>
        <p:nvPicPr>
          <p:cNvPr id="19458" name="Picture 2" descr="https://sun9-79.userapi.com/impg/udmLkhdozGmcYr7gwuixEajchNuYXJEAzqgRqg/NQD9m77C7gg.jpg?size=810x1080&amp;quality=95&amp;sign=d9b8e207ba1314ba852a3d7f904b9309&amp;type=album"/>
          <p:cNvPicPr>
            <a:picLocks noChangeAspect="1" noChangeArrowheads="1"/>
          </p:cNvPicPr>
          <p:nvPr/>
        </p:nvPicPr>
        <p:blipFill>
          <a:blip r:embed="rId3" cstate="print"/>
          <a:srcRect t="10000" b="14286"/>
          <a:stretch>
            <a:fillRect/>
          </a:stretch>
        </p:blipFill>
        <p:spPr bwMode="auto">
          <a:xfrm>
            <a:off x="5292080" y="908720"/>
            <a:ext cx="3204356" cy="3234874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19462" name="Picture 6" descr="https://sun9-84.userapi.com/impg/n0jZYg5icnALVMeJDpumIRkL887BMzKVjWfz0Q/qlcUNLulxGc.jpg?size=810x1080&amp;quality=95&amp;sign=fb0d68b62aa58eff0855e44991c8692b&amp;type=album"/>
          <p:cNvPicPr>
            <a:picLocks noChangeAspect="1" noChangeArrowheads="1"/>
          </p:cNvPicPr>
          <p:nvPr/>
        </p:nvPicPr>
        <p:blipFill>
          <a:blip r:embed="rId4" cstate="print"/>
          <a:srcRect t="9167" r="12222" b="5833"/>
          <a:stretch>
            <a:fillRect/>
          </a:stretch>
        </p:blipFill>
        <p:spPr bwMode="auto">
          <a:xfrm rot="5400000">
            <a:off x="1185345" y="406943"/>
            <a:ext cx="2952328" cy="3811867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19460" name="Picture 4" descr="https://sun9-21.userapi.com/impg/w5MyvfoNS4BviXSQsQ0JGtZmleep1bsoI9PWrQ/0jbw9WVATmA.jpg?size=1280x960&amp;quality=95&amp;sign=0da9abc2462d3b49f25abb19bfa8b76e&amp;type=album"/>
          <p:cNvPicPr>
            <a:picLocks noChangeAspect="1" noChangeArrowheads="1"/>
          </p:cNvPicPr>
          <p:nvPr/>
        </p:nvPicPr>
        <p:blipFill>
          <a:blip r:embed="rId5" cstate="print"/>
          <a:srcRect l="15269" r="23656" b="36889"/>
          <a:stretch>
            <a:fillRect/>
          </a:stretch>
        </p:blipFill>
        <p:spPr bwMode="auto">
          <a:xfrm>
            <a:off x="2699792" y="3429000"/>
            <a:ext cx="3744416" cy="2901922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250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Методическая разработка  по художественно-эстетическому развитию  «Пальчиковый театр  «Добрые сказки» </vt:lpstr>
      <vt:lpstr>Дидактическое пособие «Пальчиковый театр «Добрые сказки» </vt:lpstr>
      <vt:lpstr>Слайд 3</vt:lpstr>
      <vt:lpstr>Слайд 4</vt:lpstr>
      <vt:lpstr>                        Сказка «Теремок»     Сказка «Колобок»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 по художественно-эстетическому развитию  «Пальчиковый театр  «Добрые сказки»</dc:title>
  <dc:creator>admin</dc:creator>
  <cp:lastModifiedBy>admin</cp:lastModifiedBy>
  <cp:revision>2</cp:revision>
  <dcterms:created xsi:type="dcterms:W3CDTF">2022-04-08T05:14:37Z</dcterms:created>
  <dcterms:modified xsi:type="dcterms:W3CDTF">2023-11-13T01:40:50Z</dcterms:modified>
</cp:coreProperties>
</file>