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0"/>
  </p:notesMasterIdLst>
  <p:sldIdLst>
    <p:sldId id="256" r:id="rId2"/>
    <p:sldId id="306" r:id="rId3"/>
    <p:sldId id="305" r:id="rId4"/>
    <p:sldId id="257" r:id="rId5"/>
    <p:sldId id="268" r:id="rId6"/>
    <p:sldId id="269" r:id="rId7"/>
    <p:sldId id="259" r:id="rId8"/>
    <p:sldId id="270" r:id="rId9"/>
    <p:sldId id="271" r:id="rId10"/>
    <p:sldId id="260" r:id="rId11"/>
    <p:sldId id="272" r:id="rId12"/>
    <p:sldId id="273" r:id="rId13"/>
    <p:sldId id="262" r:id="rId14"/>
    <p:sldId id="280" r:id="rId15"/>
    <p:sldId id="281" r:id="rId16"/>
    <p:sldId id="263" r:id="rId17"/>
    <p:sldId id="282" r:id="rId18"/>
    <p:sldId id="283" r:id="rId19"/>
    <p:sldId id="298" r:id="rId20"/>
    <p:sldId id="289" r:id="rId21"/>
    <p:sldId id="293" r:id="rId22"/>
    <p:sldId id="294" r:id="rId23"/>
    <p:sldId id="295" r:id="rId24"/>
    <p:sldId id="300" r:id="rId25"/>
    <p:sldId id="303" r:id="rId26"/>
    <p:sldId id="304" r:id="rId27"/>
    <p:sldId id="307" r:id="rId28"/>
    <p:sldId id="299" r:id="rId29"/>
  </p:sldIdLst>
  <p:sldSz cx="12192000" cy="6858000"/>
  <p:notesSz cx="6858000" cy="9144000"/>
  <p:custDataLst>
    <p:tags r:id="rId3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83"/>
  </p:normalViewPr>
  <p:slideViewPr>
    <p:cSldViewPr snapToGrid="0" snapToObjects="1">
      <p:cViewPr>
        <p:scale>
          <a:sx n="53" d="100"/>
          <a:sy n="53" d="100"/>
        </p:scale>
        <p:origin x="-480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11653-2FA8-499A-81FA-209EDCE55015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F4842-6098-407B-8C5B-0FD66FB17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718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F4842-6098-407B-8C5B-0FD66FB1706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640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F4842-6098-407B-8C5B-0FD66FB1706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145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F4842-6098-407B-8C5B-0FD66FB1706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570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F4842-6098-407B-8C5B-0FD66FB1706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929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F4842-6098-407B-8C5B-0FD66FB1706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560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F4842-6098-407B-8C5B-0FD66FB1706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880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F4842-6098-407B-8C5B-0FD66FB1706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259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F4842-6098-407B-8C5B-0FD66FB1706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869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F4842-6098-407B-8C5B-0FD66FB1706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87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F4842-6098-407B-8C5B-0FD66FB1706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488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F4842-6098-407B-8C5B-0FD66FB1706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673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F4842-6098-407B-8C5B-0FD66FB1706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123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F4842-6098-407B-8C5B-0FD66FB1706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041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F4842-6098-407B-8C5B-0FD66FB1706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061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F4842-6098-407B-8C5B-0FD66FB1706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016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F4842-6098-407B-8C5B-0FD66FB1706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311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F4842-6098-407B-8C5B-0FD66FB1706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02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4735F8-498F-5C49-98C3-5CA142F06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575222E-AC07-6E44-8885-EDF0A6453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A7BE40-64CD-D148-B2EA-22D178E6F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F236-BD16-A04D-BD3D-DFCA3161F452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0DBBAC-BAF9-C946-AC23-F0C2C7FE5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339AAD-6D1E-904E-9DCE-6262BAC96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0A3C-FD80-EE45-8435-697CBE77B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9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B32F9D-CC9D-E440-8224-5A42F60FC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205406D-811A-8C42-8C44-9ED99073F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9187292-788C-1041-B6CD-5A4BED9D0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F236-BD16-A04D-BD3D-DFCA3161F452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623BAD-AE73-F647-A311-98276582E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FCF7F7-C1D6-3946-96D8-CFAAE678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0A3C-FD80-EE45-8435-697CBE77B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81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329189C-8208-EB46-B3D7-86834E5E6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A3EBB40-785A-2C47-9D2A-5E8790A86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CB23D3-D2F6-254B-B49D-E205B4F8A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F236-BD16-A04D-BD3D-DFCA3161F452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8819676-F580-2D4E-89B7-33CCE0DCA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5C0CFD-3F04-1E4C-B92E-F5173940C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0A3C-FD80-EE45-8435-697CBE77B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26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61F3F9-8589-CB44-BA6E-B82B1B8A6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DCC361-D3BB-C540-BFAB-C86E7BDCF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A185C1-DFC9-6149-8A30-F4141FDD1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F236-BD16-A04D-BD3D-DFCA3161F452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F9FBBC-4632-174E-AD4E-7F17468E8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A1C82D4-2DCE-DE4D-BD15-44CAAE67D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0A3C-FD80-EE45-8435-697CBE77B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6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06BB00-6D7A-A747-AC44-8CFE2236E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E2D597B-2F57-594A-B323-5B80B06D1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66BF2D5-1D74-B846-9068-90294ED90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F236-BD16-A04D-BD3D-DFCA3161F452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5CD778B-42C0-BB46-B021-90F99E6E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3990B1-1787-8E45-8D7D-5E87FC88E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0A3C-FD80-EE45-8435-697CBE77B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97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04DA04-7DB8-2941-964B-2B4503977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35E80B6-04B8-2849-8FDA-663E49C083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A25A79F-5D17-704E-B65A-BDB355C6A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E162D58-5EE4-0844-AA92-FFA545EBE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F236-BD16-A04D-BD3D-DFCA3161F452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DEB9B51-F7F4-1A44-94CB-AFD7F911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C11D9F-7CF6-D44E-9C3E-248B5AEA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0A3C-FD80-EE45-8435-697CBE77B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84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FC5086-6DB3-654C-A246-8D7DCB855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C50D67B-6CE8-A04E-BE10-CE7546AB7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92D66D7-A8A9-C348-89AB-5D4317FC6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563B920-3359-9340-BF9B-E940EEB4C1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74DF389-3B32-7840-B61F-0FA5A1E4E0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3A99243-33D3-B248-95C4-29D0A0A05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F236-BD16-A04D-BD3D-DFCA3161F452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12733C6-F2A9-C14C-87ED-0FBB44A60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C9CFD01-244E-3647-891A-C829EC677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0A3C-FD80-EE45-8435-697CBE77B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257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574813-B78A-D943-9D73-5A7F3ED45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B91FCA5-20B9-EE49-A2C7-0C4572C22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F236-BD16-A04D-BD3D-DFCA3161F452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03D858B-4DC4-784F-B3F7-3E21C5E4E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45528C1-3790-C542-A49E-6DCED31CF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0A3C-FD80-EE45-8435-697CBE77B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07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2279947-A8E0-3D42-87DB-50C9C110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F236-BD16-A04D-BD3D-DFCA3161F452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E6EA845-EF9F-964D-AC2A-5950E5BA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EDA7DB6-CCBE-2047-8AF3-EBB32924D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0A3C-FD80-EE45-8435-697CBE77B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72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D66FD2-A3CB-9447-B73C-046F692E2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05BD9B5-ED59-F44A-951D-EC2656C86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E5EF4AE-BC3A-734A-8BC0-7B49B71CF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30154C0-E17F-5B49-A431-4F2785AB5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F236-BD16-A04D-BD3D-DFCA3161F452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5F1E21B-6496-1746-9BA1-2252B21CA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C8D0262-54E2-744A-B0E8-33A11DE21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0A3C-FD80-EE45-8435-697CBE77B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44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8C6251-01D3-5C4A-8704-77082FE82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5133FBF-E4D6-8149-8BE2-95AF3E96BC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A1E72A8-BCD7-5C4E-BA92-6892062EB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53AF29D-1660-B245-8904-9535E3DA8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F236-BD16-A04D-BD3D-DFCA3161F452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42E51AC-3194-464B-B230-0CEDF8871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7A69541-E150-5E47-BB3A-9078450E1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0A3C-FD80-EE45-8435-697CBE77B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71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297EFC-EFFC-5947-A28E-4A8FC1965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A5362C8-3881-BD4F-B027-E5FA27607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6F70206-31F2-0749-83BF-6A0F5198D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EF236-BD16-A04D-BD3D-DFCA3161F452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DB3464D-E1B3-974A-9E7F-F9961FBD1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52BF582-C76F-D64C-A1EF-1432FFE9B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E0A3C-FD80-EE45-8435-697CBE77B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00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11" Type="http://schemas.openxmlformats.org/officeDocument/2006/relationships/slide" Target="slide13.xml"/><Relationship Id="rId5" Type="http://schemas.openxmlformats.org/officeDocument/2006/relationships/slide" Target="slide11.xml"/><Relationship Id="rId10" Type="http://schemas.openxmlformats.org/officeDocument/2006/relationships/image" Target="../media/image14.jpg"/><Relationship Id="rId4" Type="http://schemas.openxmlformats.org/officeDocument/2006/relationships/slide" Target="slide12.xml"/><Relationship Id="rId9" Type="http://schemas.openxmlformats.org/officeDocument/2006/relationships/image" Target="../media/image1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image" Target="../media/image15.jpeg"/><Relationship Id="rId9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image" Target="../media/image18.jpeg"/><Relationship Id="rId9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21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slide" Target="slide2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hyperlink" Target="http://afisha.vhabare.ru/images/event/378.jpg" TargetMode="External"/><Relationship Id="rId7" Type="http://schemas.openxmlformats.org/officeDocument/2006/relationships/image" Target="../media/image3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3.jpg"/><Relationship Id="rId4" Type="http://schemas.openxmlformats.org/officeDocument/2006/relationships/image" Target="../media/image28.jpg"/><Relationship Id="rId9" Type="http://schemas.openxmlformats.org/officeDocument/2006/relationships/image" Target="../media/image3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slide" Target="slide7.xml"/><Relationship Id="rId4" Type="http://schemas.openxmlformats.org/officeDocument/2006/relationships/image" Target="../media/image3.jp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97518C6-DC55-904B-81E4-39FB972856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69E8E4-A6C8-D945-9D31-D780C2C07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259" y="1817286"/>
            <a:ext cx="10668000" cy="1611714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</a:br>
            <a:r>
              <a:rPr lang="ru-RU" sz="4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/>
            </a:r>
            <a:br>
              <a:rPr lang="ru-RU" sz="4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</a:br>
            <a:r>
              <a:rPr lang="ru-RU" sz="44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/>
            </a:r>
            <a:br>
              <a:rPr lang="ru-RU" sz="44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</a:br>
            <a:r>
              <a:rPr lang="ru-RU" sz="44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Мультимедийная дидактическая игра</a:t>
            </a:r>
            <a:br>
              <a:rPr lang="ru-RU" sz="44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</a:br>
            <a:r>
              <a:rPr lang="ru-RU" sz="44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/>
            </a:r>
            <a:br>
              <a:rPr lang="ru-RU" sz="44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</a:br>
            <a:r>
              <a:rPr lang="ru-RU" sz="44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«</a:t>
            </a:r>
            <a:r>
              <a:rPr lang="ru-RU" sz="44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ПУТЕШЕСТВИЕ </a:t>
            </a:r>
            <a:r>
              <a:rPr lang="ru-RU" sz="4400" b="1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ПО </a:t>
            </a:r>
            <a:r>
              <a:rPr lang="ru-RU" sz="44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СКАЗКАМ»</a:t>
            </a:r>
            <a:endParaRPr lang="ru-RU" sz="4400" b="1" dirty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83421" y="5334005"/>
            <a:ext cx="4408579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Разработал: воспитатель, </a:t>
            </a:r>
          </a:p>
          <a:p>
            <a:r>
              <a:rPr lang="ru-RU" sz="2000" b="1" dirty="0" err="1" smtClean="0">
                <a:latin typeface="Comic Sans MS" pitchFamily="66" charset="0"/>
              </a:rPr>
              <a:t>Легусова</a:t>
            </a:r>
            <a:r>
              <a:rPr lang="ru-RU" sz="2000" b="1" dirty="0" smtClean="0">
                <a:latin typeface="Comic Sans MS" pitchFamily="66" charset="0"/>
              </a:rPr>
              <a:t> Людмила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smtClean="0">
                <a:latin typeface="Comic Sans MS" pitchFamily="66" charset="0"/>
              </a:rPr>
              <a:t>Николаевна</a:t>
            </a:r>
            <a:r>
              <a:rPr lang="ru-RU" sz="2000" b="1" dirty="0" smtClean="0">
                <a:effectLst/>
                <a:latin typeface="Comic Sans MS" pitchFamily="66" charset="0"/>
              </a:rPr>
              <a:t> </a:t>
            </a:r>
            <a:endParaRPr lang="ru-RU" sz="2000" b="1" dirty="0">
              <a:effectLst/>
              <a:latin typeface="Comic Sans MS" pitchFamily="66" charset="0"/>
            </a:endParaRPr>
          </a:p>
          <a:p>
            <a:endParaRPr lang="ru-RU" dirty="0">
              <a:effectLst/>
            </a:endParaRPr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11198259" y="6154270"/>
            <a:ext cx="687556" cy="6544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1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3C8BBF5-208C-8441-8555-9F8F9F4CEE0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8AFDED-A1F8-EA4A-BF31-3865716FB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988" y="224802"/>
            <a:ext cx="11608023" cy="78219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Кто лишний в этой сказке?</a:t>
            </a:r>
          </a:p>
        </p:txBody>
      </p:sp>
      <p:sp>
        <p:nvSpPr>
          <p:cNvPr id="14" name="Прямоугольник 13">
            <a:hlinkClick r:id="rId4" action="ppaction://hlinksldjump"/>
            <a:extLst>
              <a:ext uri="{FF2B5EF4-FFF2-40B4-BE49-F238E27FC236}">
                <a16:creationId xmlns:a16="http://schemas.microsoft.com/office/drawing/2014/main" xmlns="" id="{64AC9B88-DB6D-0F45-A962-7AA81A4B27CF}"/>
              </a:ext>
            </a:extLst>
          </p:cNvPr>
          <p:cNvSpPr/>
          <p:nvPr/>
        </p:nvSpPr>
        <p:spPr>
          <a:xfrm>
            <a:off x="9616750" y="5404694"/>
            <a:ext cx="2256565" cy="6250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КУРОЧКА</a:t>
            </a:r>
          </a:p>
        </p:txBody>
      </p:sp>
      <p:sp>
        <p:nvSpPr>
          <p:cNvPr id="17" name="Прямоугольник 16">
            <a:hlinkClick r:id="rId5" action="ppaction://hlinksldjump"/>
            <a:extLst>
              <a:ext uri="{FF2B5EF4-FFF2-40B4-BE49-F238E27FC236}">
                <a16:creationId xmlns:a16="http://schemas.microsoft.com/office/drawing/2014/main" xmlns="" id="{FCEAD472-AAB6-1843-9DF3-F511BDD9C554}"/>
              </a:ext>
            </a:extLst>
          </p:cNvPr>
          <p:cNvSpPr/>
          <p:nvPr/>
        </p:nvSpPr>
        <p:spPr>
          <a:xfrm>
            <a:off x="307236" y="3024152"/>
            <a:ext cx="2256565" cy="6250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МИШКА</a:t>
            </a:r>
          </a:p>
        </p:txBody>
      </p:sp>
      <p:sp>
        <p:nvSpPr>
          <p:cNvPr id="18" name="Прямоугольник 17">
            <a:hlinkClick r:id="rId4" action="ppaction://hlinksldjump"/>
            <a:extLst>
              <a:ext uri="{FF2B5EF4-FFF2-40B4-BE49-F238E27FC236}">
                <a16:creationId xmlns:a16="http://schemas.microsoft.com/office/drawing/2014/main" xmlns="" id="{ECAC1FAB-CC03-C244-B161-DDE2A72C0429}"/>
              </a:ext>
            </a:extLst>
          </p:cNvPr>
          <p:cNvSpPr/>
          <p:nvPr/>
        </p:nvSpPr>
        <p:spPr>
          <a:xfrm>
            <a:off x="318682" y="5437593"/>
            <a:ext cx="2256565" cy="6250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ЗОЛОТОЕ ЯЙЦО</a:t>
            </a:r>
          </a:p>
        </p:txBody>
      </p:sp>
      <p:sp>
        <p:nvSpPr>
          <p:cNvPr id="19" name="Прямоугольник 18">
            <a:hlinkClick r:id="rId4" action="ppaction://hlinksldjump"/>
            <a:extLst>
              <a:ext uri="{FF2B5EF4-FFF2-40B4-BE49-F238E27FC236}">
                <a16:creationId xmlns:a16="http://schemas.microsoft.com/office/drawing/2014/main" xmlns="" id="{8EF1732F-7ACC-254C-85B7-2442745FF534}"/>
              </a:ext>
            </a:extLst>
          </p:cNvPr>
          <p:cNvSpPr/>
          <p:nvPr/>
        </p:nvSpPr>
        <p:spPr>
          <a:xfrm>
            <a:off x="9605303" y="3024151"/>
            <a:ext cx="2256565" cy="6250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МЫШКА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C3109F-22D4-2842-82AE-84489845E3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20" y="4213170"/>
            <a:ext cx="991120" cy="7953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A53A8E5-198B-DA4B-8CA9-1A504581099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09947" y="1356179"/>
            <a:ext cx="1219200" cy="154093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04BEBE3-9FEF-B54D-9305-2003F6B65F8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33" y="1370681"/>
            <a:ext cx="1101002" cy="151193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69F1F7A-32B3-394A-9229-8FF0B055DA5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80" y="3925516"/>
            <a:ext cx="1177704" cy="1370681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7FFECBAC-439D-D144-9B79-27EF8ABC3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0"/>
          <a:srcRect l="750" t="1983"/>
          <a:stretch/>
        </p:blipFill>
        <p:spPr>
          <a:xfrm>
            <a:off x="3047675" y="1764691"/>
            <a:ext cx="6110506" cy="4265036"/>
          </a:xfrm>
        </p:spPr>
      </p:pic>
      <p:sp>
        <p:nvSpPr>
          <p:cNvPr id="15" name="Стрелка вправо 14">
            <a:hlinkClick r:id="rId11" action="ppaction://hlinksldjump"/>
          </p:cNvPr>
          <p:cNvSpPr/>
          <p:nvPr/>
        </p:nvSpPr>
        <p:spPr>
          <a:xfrm>
            <a:off x="11198259" y="6154270"/>
            <a:ext cx="687556" cy="6544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13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3AF5ACC7-C01C-994F-9207-8717811DDE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D64FE9-3013-9744-890A-9836F4122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Молодцы!</a:t>
            </a:r>
          </a:p>
        </p:txBody>
      </p:sp>
      <p:sp>
        <p:nvSpPr>
          <p:cNvPr id="4" name="Стрелка влево 3">
            <a:hlinkClick r:id="rId5" action="ppaction://hlinksldjump"/>
          </p:cNvPr>
          <p:cNvSpPr/>
          <p:nvPr/>
        </p:nvSpPr>
        <p:spPr>
          <a:xfrm>
            <a:off x="103094" y="6091517"/>
            <a:ext cx="735106" cy="65442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11198259" y="6154270"/>
            <a:ext cx="687556" cy="6544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99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0C2F1708-A6C1-4944-98BB-B7C0BF6D7A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3BBE19-60D5-FF42-BE09-A54F3340D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Не верно!</a:t>
            </a: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03094" y="6091517"/>
            <a:ext cx="735106" cy="65442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94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84A693D-1563-D74F-A37B-9B95A667F4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8964"/>
            <a:ext cx="121793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8AFDED-A1F8-EA4A-BF31-3865716FB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13" y="277750"/>
            <a:ext cx="11608023" cy="7821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Выбери сказку, где старуха загадывала желание?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F046A727-F35B-9040-80B3-29B261BCA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3" y="1013139"/>
            <a:ext cx="3485906" cy="2410894"/>
          </a:xfrm>
          <a:ln>
            <a:solidFill>
              <a:schemeClr val="tx1"/>
            </a:solidFill>
          </a:ln>
        </p:spPr>
      </p:pic>
      <p:sp>
        <p:nvSpPr>
          <p:cNvPr id="17" name="Прямоугольник 16">
            <a:hlinkClick r:id="rId5" action="ppaction://hlinksldjump"/>
            <a:extLst>
              <a:ext uri="{FF2B5EF4-FFF2-40B4-BE49-F238E27FC236}">
                <a16:creationId xmlns:a16="http://schemas.microsoft.com/office/drawing/2014/main" xmlns="" id="{FCEAD472-AAB6-1843-9DF3-F511BDD9C554}"/>
              </a:ext>
            </a:extLst>
          </p:cNvPr>
          <p:cNvSpPr/>
          <p:nvPr/>
        </p:nvSpPr>
        <p:spPr>
          <a:xfrm>
            <a:off x="4735517" y="4501586"/>
            <a:ext cx="2256565" cy="6250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ЗОЛОТАЯ РЫБКА</a:t>
            </a:r>
          </a:p>
        </p:txBody>
      </p:sp>
      <p:sp>
        <p:nvSpPr>
          <p:cNvPr id="18" name="Прямоугольник 17">
            <a:hlinkClick r:id="rId6" action="ppaction://hlinksldjump"/>
            <a:extLst>
              <a:ext uri="{FF2B5EF4-FFF2-40B4-BE49-F238E27FC236}">
                <a16:creationId xmlns:a16="http://schemas.microsoft.com/office/drawing/2014/main" xmlns="" id="{ECAC1FAB-CC03-C244-B161-DDE2A72C0429}"/>
              </a:ext>
            </a:extLst>
          </p:cNvPr>
          <p:cNvSpPr/>
          <p:nvPr/>
        </p:nvSpPr>
        <p:spPr>
          <a:xfrm>
            <a:off x="8941693" y="4297328"/>
            <a:ext cx="2256565" cy="6250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РЕПКА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321" y="1327468"/>
            <a:ext cx="3250959" cy="317411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11" name="Стрелка вправо 10">
            <a:hlinkClick r:id="rId8" action="ppaction://hlinksldjump"/>
          </p:cNvPr>
          <p:cNvSpPr/>
          <p:nvPr/>
        </p:nvSpPr>
        <p:spPr>
          <a:xfrm>
            <a:off x="11198259" y="6154270"/>
            <a:ext cx="687556" cy="6544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3" b="4374"/>
          <a:stretch/>
        </p:blipFill>
        <p:spPr>
          <a:xfrm>
            <a:off x="7679713" y="2200763"/>
            <a:ext cx="4350508" cy="2096565"/>
          </a:xfrm>
          <a:prstGeom prst="rect">
            <a:avLst/>
          </a:prstGeom>
        </p:spPr>
      </p:pic>
      <p:sp>
        <p:nvSpPr>
          <p:cNvPr id="19" name="Прямоугольник 18">
            <a:hlinkClick r:id="rId6" action="ppaction://hlinksldjump"/>
            <a:extLst>
              <a:ext uri="{FF2B5EF4-FFF2-40B4-BE49-F238E27FC236}">
                <a16:creationId xmlns:a16="http://schemas.microsoft.com/office/drawing/2014/main" xmlns="" id="{8EF1732F-7ACC-254C-85B7-2442745FF534}"/>
              </a:ext>
            </a:extLst>
          </p:cNvPr>
          <p:cNvSpPr/>
          <p:nvPr/>
        </p:nvSpPr>
        <p:spPr>
          <a:xfrm>
            <a:off x="999108" y="3429000"/>
            <a:ext cx="2256565" cy="6250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ЗОЛУШКА</a:t>
            </a:r>
          </a:p>
        </p:txBody>
      </p:sp>
    </p:spTree>
    <p:extLst>
      <p:ext uri="{BB962C8B-B14F-4D97-AF65-F5344CB8AC3E}">
        <p14:creationId xmlns:p14="http://schemas.microsoft.com/office/powerpoint/2010/main" val="25688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3AF5ACC7-C01C-994F-9207-8717811DDE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D64FE9-3013-9744-890A-9836F4122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Молодцы!</a:t>
            </a:r>
          </a:p>
        </p:txBody>
      </p:sp>
      <p:sp>
        <p:nvSpPr>
          <p:cNvPr id="4" name="Стрелка влево 3">
            <a:hlinkClick r:id="rId5" action="ppaction://hlinksldjump"/>
          </p:cNvPr>
          <p:cNvSpPr/>
          <p:nvPr/>
        </p:nvSpPr>
        <p:spPr>
          <a:xfrm>
            <a:off x="103094" y="6091517"/>
            <a:ext cx="735106" cy="65442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11198259" y="6154270"/>
            <a:ext cx="687556" cy="6544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51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0C2F1708-A6C1-4944-98BB-B7C0BF6D7A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3BBE19-60D5-FF42-BE09-A54F3340D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Не верно!</a:t>
            </a: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03094" y="6091517"/>
            <a:ext cx="735106" cy="65442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74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63E3547-A6CF-574A-B5E2-F0D4E3BAA04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8AFDED-A1F8-EA4A-BF31-3865716FB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89" y="418679"/>
            <a:ext cx="11757258" cy="7821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Мы нашли золотой ключик.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 какую сказку нам надо его вернуть?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50C5FFD9-8AB4-0F4B-A230-D8EDD1474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87" y="2087050"/>
            <a:ext cx="3340193" cy="2406295"/>
          </a:xfrm>
          <a:ln>
            <a:solidFill>
              <a:schemeClr val="tx1"/>
            </a:solidFill>
          </a:ln>
        </p:spPr>
      </p:pic>
      <p:sp>
        <p:nvSpPr>
          <p:cNvPr id="14" name="Прямоугольник 13">
            <a:hlinkClick r:id="rId5" action="ppaction://hlinksldjump"/>
            <a:extLst>
              <a:ext uri="{FF2B5EF4-FFF2-40B4-BE49-F238E27FC236}">
                <a16:creationId xmlns:a16="http://schemas.microsoft.com/office/drawing/2014/main" xmlns="" id="{64AC9B88-DB6D-0F45-A962-7AA81A4B27CF}"/>
              </a:ext>
            </a:extLst>
          </p:cNvPr>
          <p:cNvSpPr/>
          <p:nvPr/>
        </p:nvSpPr>
        <p:spPr>
          <a:xfrm>
            <a:off x="738202" y="4470933"/>
            <a:ext cx="2256565" cy="6250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БУРАТИНО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7" name="Прямоугольник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FCEAD472-AAB6-1843-9DF3-F511BDD9C554}"/>
              </a:ext>
            </a:extLst>
          </p:cNvPr>
          <p:cNvSpPr/>
          <p:nvPr/>
        </p:nvSpPr>
        <p:spPr>
          <a:xfrm>
            <a:off x="4967717" y="4436648"/>
            <a:ext cx="2256565" cy="6250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ТРИ ПОРОСЁНКА</a:t>
            </a:r>
          </a:p>
        </p:txBody>
      </p:sp>
      <p:sp>
        <p:nvSpPr>
          <p:cNvPr id="18" name="Прямоугольник 17">
            <a:hlinkClick r:id="rId6" action="ppaction://hlinksldjump"/>
            <a:extLst>
              <a:ext uri="{FF2B5EF4-FFF2-40B4-BE49-F238E27FC236}">
                <a16:creationId xmlns:a16="http://schemas.microsoft.com/office/drawing/2014/main" xmlns="" id="{ECAC1FAB-CC03-C244-B161-DDE2A72C0429}"/>
              </a:ext>
            </a:extLst>
          </p:cNvPr>
          <p:cNvSpPr/>
          <p:nvPr/>
        </p:nvSpPr>
        <p:spPr>
          <a:xfrm>
            <a:off x="9161474" y="4417211"/>
            <a:ext cx="2256565" cy="6250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ТЕРЕМОК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59" y="2025786"/>
            <a:ext cx="3585882" cy="239058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4D9100E-21D3-7A4B-9835-B7A2456D9B6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861" y="1749495"/>
            <a:ext cx="3493212" cy="26199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Стрелка вправо 10">
            <a:hlinkClick r:id="rId9" action="ppaction://hlinksldjump"/>
          </p:cNvPr>
          <p:cNvSpPr/>
          <p:nvPr/>
        </p:nvSpPr>
        <p:spPr>
          <a:xfrm>
            <a:off x="11198259" y="6154270"/>
            <a:ext cx="687556" cy="6544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1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hlinkClick r:id="" action="ppaction://noaction"/>
            <a:extLst>
              <a:ext uri="{FF2B5EF4-FFF2-40B4-BE49-F238E27FC236}">
                <a16:creationId xmlns:a16="http://schemas.microsoft.com/office/drawing/2014/main" xmlns="" id="{3AF5ACC7-C01C-994F-9207-8717811DDE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D64FE9-3013-9744-890A-9836F4122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Молодцы!</a:t>
            </a:r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103094" y="6091517"/>
            <a:ext cx="735106" cy="65442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11198259" y="6154270"/>
            <a:ext cx="687556" cy="6544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25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0C2F1708-A6C1-4944-98BB-B7C0BF6D7A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3BBE19-60D5-FF42-BE09-A54F3340D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Не верно!</a:t>
            </a: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03094" y="6091517"/>
            <a:ext cx="735106" cy="65442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1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CEBE6F5-4F47-D648-8F8E-99EB6B63957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4263656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accent2"/>
                </a:solidFill>
                <a:latin typeface="Comic Sans MS" pitchFamily="66" charset="0"/>
              </a:rPr>
              <a:t>Раздел 2</a:t>
            </a:r>
            <a:br>
              <a:rPr lang="ru-RU" sz="7200" b="1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ru-RU" sz="7200" b="1" dirty="0" smtClean="0">
                <a:solidFill>
                  <a:schemeClr val="accent2"/>
                </a:solidFill>
                <a:latin typeface="Comic Sans MS" pitchFamily="66" charset="0"/>
              </a:rPr>
              <a:t>«Угадай загадку»</a:t>
            </a:r>
            <a:endParaRPr lang="ru-RU" sz="72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11198259" y="6154270"/>
            <a:ext cx="687556" cy="6544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CEBE6F5-4F47-D648-8F8E-99EB6B63957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11198259" y="6154270"/>
            <a:ext cx="687556" cy="6544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0825" y="246996"/>
            <a:ext cx="11634990" cy="62344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latin typeface="Times New Roman" pitchFamily="18" charset="0"/>
              </a:rPr>
              <a:t>        </a:t>
            </a:r>
            <a:r>
              <a:rPr lang="ru-RU" altLang="ru-RU" dirty="0" smtClean="0">
                <a:latin typeface="Times New Roman" pitchFamily="18" charset="0"/>
              </a:rPr>
              <a:t>	Пособие содержит упражнения по формированию художественно – эстетического развития для детей старшей группы. Может использоваться на занятиях воспитателем, учителем-логопедом. Упражнения выполняются с помощью  педагога.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dirty="0" smtClean="0">
                <a:latin typeface="Times New Roman" pitchFamily="18" charset="0"/>
              </a:rPr>
              <a:t>		Выполняя задания ребёнок должен сначала выслушать вопрос, а потом выбрать правильный ответ из предложенных ему вариантов. Ответ подтверждается «</a:t>
            </a:r>
            <a:r>
              <a:rPr lang="ru-RU" altLang="ru-RU" dirty="0" err="1" smtClean="0">
                <a:latin typeface="Times New Roman" pitchFamily="18" charset="0"/>
              </a:rPr>
              <a:t>кликаньем</a:t>
            </a:r>
            <a:r>
              <a:rPr lang="ru-RU" altLang="ru-RU" dirty="0" smtClean="0">
                <a:latin typeface="Times New Roman" pitchFamily="18" charset="0"/>
              </a:rPr>
              <a:t>» мышки. При этом воспитатель  должен напомнить ребёнку, что прежде чем выполнить задание, необходимо обдумать ответ, а не кликать мышкой на все картинки, чтобы найти нужную.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dirty="0" smtClean="0">
                <a:latin typeface="Times New Roman" pitchFamily="18" charset="0"/>
              </a:rPr>
              <a:t>		При выполнении задания необходимо кликнуть левой кнопкой мыши по той картинке, которая является верным ответом на вопрос. Если ответ окажется верным, появится улыбающийся смайлик , если же ответ окажется неверным, появится, грустный смайлик, предлагающий подумать ещё немного. Для перехода к следующему слайду необходимо нажать </a:t>
            </a:r>
            <a:r>
              <a:rPr lang="ru-RU" altLang="ru-RU" dirty="0">
                <a:latin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</a:rPr>
              <a:t>            Нажатие кнопки         возвращает вас к предыдущему слайду. </a:t>
            </a:r>
          </a:p>
          <a:p>
            <a:pPr>
              <a:lnSpc>
                <a:spcPct val="80000"/>
              </a:lnSpc>
            </a:pPr>
            <a:r>
              <a:rPr lang="ru-RU" altLang="ru-RU" sz="2000" smtClean="0">
                <a:hlinkClick r:id="rId4" action="ppaction://hlinksldjump"/>
              </a:rPr>
              <a:t>Раздел 1 «Отгадай сказку»</a:t>
            </a:r>
            <a:endParaRPr lang="ru-RU" altLang="ru-RU" sz="2000" dirty="0" smtClean="0"/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2099083" y="5708275"/>
            <a:ext cx="687556" cy="6544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>
            <a:hlinkClick r:id="rId5" action="ppaction://hlinksldjump"/>
          </p:cNvPr>
          <p:cNvSpPr/>
          <p:nvPr/>
        </p:nvSpPr>
        <p:spPr>
          <a:xfrm>
            <a:off x="6068320" y="5708275"/>
            <a:ext cx="735106" cy="65442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68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A0E463B-FB39-144C-8D51-5A08BB48F14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20725" y="318977"/>
            <a:ext cx="10462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Comic Sans MS" pitchFamily="66" charset="0"/>
              </a:rPr>
              <a:t>Покупала самовар, а спасал ее комар.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302" y="5043339"/>
            <a:ext cx="1123860" cy="1562986"/>
          </a:xfrm>
          <a:prstGeom prst="rect">
            <a:avLst/>
          </a:prstGeom>
        </p:spPr>
      </p:pic>
      <p:pic>
        <p:nvPicPr>
          <p:cNvPr id="71682" name="Picture 2" descr="https://domskazok.info/wp-content/uploads/2017/06/skazka-muxa-cokotux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486" y="1244764"/>
            <a:ext cx="7170189" cy="561323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>
            <a:off x="11198259" y="6154270"/>
            <a:ext cx="687556" cy="6544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rId6" action="ppaction://hlinksldjump"/>
          </p:cNvPr>
          <p:cNvSpPr/>
          <p:nvPr/>
        </p:nvSpPr>
        <p:spPr>
          <a:xfrm>
            <a:off x="103094" y="6091517"/>
            <a:ext cx="735106" cy="65442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B2E7886-BB70-D344-8055-BDBB6712158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7713" y="806592"/>
            <a:ext cx="41892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Comic Sans MS" pitchFamily="66" charset="0"/>
              </a:rPr>
              <a:t>В гости к бабушке пошла,</a:t>
            </a:r>
            <a:br>
              <a:rPr lang="ru-RU" sz="3200" b="1" dirty="0">
                <a:latin typeface="Comic Sans MS" pitchFamily="66" charset="0"/>
              </a:rPr>
            </a:br>
            <a:r>
              <a:rPr lang="ru-RU" sz="3200" b="1" dirty="0">
                <a:latin typeface="Comic Sans MS" pitchFamily="66" charset="0"/>
              </a:rPr>
              <a:t>Пироги ей понесла.</a:t>
            </a:r>
            <a:br>
              <a:rPr lang="ru-RU" sz="3200" b="1" dirty="0">
                <a:latin typeface="Comic Sans MS" pitchFamily="66" charset="0"/>
              </a:rPr>
            </a:br>
            <a:r>
              <a:rPr lang="ru-RU" sz="3200" b="1" dirty="0">
                <a:latin typeface="Comic Sans MS" pitchFamily="66" charset="0"/>
              </a:rPr>
              <a:t>Серый Волк за ней следил,</a:t>
            </a:r>
            <a:br>
              <a:rPr lang="ru-RU" sz="3200" b="1" dirty="0">
                <a:latin typeface="Comic Sans MS" pitchFamily="66" charset="0"/>
              </a:rPr>
            </a:br>
            <a:r>
              <a:rPr lang="ru-RU" sz="3200" b="1" dirty="0">
                <a:latin typeface="Comic Sans MS" pitchFamily="66" charset="0"/>
              </a:rPr>
              <a:t>Обманул и проглотил.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51" y="4872656"/>
            <a:ext cx="1123860" cy="1562986"/>
          </a:xfrm>
          <a:prstGeom prst="rect">
            <a:avLst/>
          </a:prstGeom>
        </p:spPr>
      </p:pic>
      <p:pic>
        <p:nvPicPr>
          <p:cNvPr id="89090" name="Picture 2" descr="https://pp.userapi.com/c623924/u15366357/video/y_27e5cd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373" y="806592"/>
            <a:ext cx="7031664" cy="527374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Стрелка влево 5">
            <a:hlinkClick r:id="rId5" action="ppaction://hlinksldjump"/>
          </p:cNvPr>
          <p:cNvSpPr/>
          <p:nvPr/>
        </p:nvSpPr>
        <p:spPr>
          <a:xfrm>
            <a:off x="103094" y="6091517"/>
            <a:ext cx="735106" cy="65442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rId6" action="ppaction://hlinksldjump"/>
          </p:cNvPr>
          <p:cNvSpPr/>
          <p:nvPr/>
        </p:nvSpPr>
        <p:spPr>
          <a:xfrm>
            <a:off x="11198259" y="6154270"/>
            <a:ext cx="687556" cy="6544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8BA7ED3-B543-154D-9888-3218477C939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761767" y="983350"/>
            <a:ext cx="40191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Comic Sans MS" pitchFamily="66" charset="0"/>
              </a:rPr>
              <a:t>Всех важней она в загадке,</a:t>
            </a:r>
            <a:br>
              <a:rPr lang="ru-RU" sz="3600" b="1" dirty="0">
                <a:latin typeface="Comic Sans MS" pitchFamily="66" charset="0"/>
              </a:rPr>
            </a:br>
            <a:r>
              <a:rPr lang="ru-RU" sz="3600" b="1" dirty="0">
                <a:latin typeface="Comic Sans MS" pitchFamily="66" charset="0"/>
              </a:rPr>
              <a:t>Хоть и в погребе жила:</a:t>
            </a:r>
            <a:br>
              <a:rPr lang="ru-RU" sz="3600" b="1" dirty="0">
                <a:latin typeface="Comic Sans MS" pitchFamily="66" charset="0"/>
              </a:rPr>
            </a:br>
            <a:r>
              <a:rPr lang="ru-RU" sz="3600" b="1" dirty="0">
                <a:latin typeface="Comic Sans MS" pitchFamily="66" charset="0"/>
              </a:rPr>
              <a:t>Репку вытащить из грядки</a:t>
            </a:r>
            <a:br>
              <a:rPr lang="ru-RU" sz="3600" b="1" dirty="0">
                <a:latin typeface="Comic Sans MS" pitchFamily="66" charset="0"/>
              </a:rPr>
            </a:br>
            <a:r>
              <a:rPr lang="ru-RU" sz="3600" b="1" dirty="0">
                <a:latin typeface="Comic Sans MS" pitchFamily="66" charset="0"/>
              </a:rPr>
              <a:t>Деду с бабкой помогла.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907" y="4528531"/>
            <a:ext cx="1123860" cy="1562986"/>
          </a:xfrm>
          <a:prstGeom prst="rect">
            <a:avLst/>
          </a:prstGeom>
        </p:spPr>
      </p:pic>
      <p:pic>
        <p:nvPicPr>
          <p:cNvPr id="88066" name="Picture 2" descr="https://yt3.ggpht.com/a/AGF-l781IcSO9DKWFo7Md9D25vy8D4raFhJmIoyQXQ=s900-c-k-c0xffffffff-no-rj-m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1" y="595065"/>
            <a:ext cx="6036420" cy="530088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Стрелка влево 5">
            <a:hlinkClick r:id="rId5" action="ppaction://hlinksldjump"/>
          </p:cNvPr>
          <p:cNvSpPr/>
          <p:nvPr/>
        </p:nvSpPr>
        <p:spPr>
          <a:xfrm>
            <a:off x="103094" y="6091517"/>
            <a:ext cx="735106" cy="65442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rId6" action="ppaction://hlinksldjump"/>
          </p:cNvPr>
          <p:cNvSpPr/>
          <p:nvPr/>
        </p:nvSpPr>
        <p:spPr>
          <a:xfrm>
            <a:off x="11198259" y="6154270"/>
            <a:ext cx="687556" cy="6544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A1829FE-A38F-3940-A5D9-4C9900E4374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0242" y="276447"/>
            <a:ext cx="54226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Comic Sans MS" pitchFamily="66" charset="0"/>
              </a:rPr>
              <a:t>Возле леса, на опушке,</a:t>
            </a:r>
            <a:br>
              <a:rPr lang="ru-RU" sz="3200" b="1" dirty="0">
                <a:latin typeface="Comic Sans MS" pitchFamily="66" charset="0"/>
              </a:rPr>
            </a:br>
            <a:r>
              <a:rPr lang="ru-RU" sz="3200" b="1" dirty="0">
                <a:latin typeface="Comic Sans MS" pitchFamily="66" charset="0"/>
              </a:rPr>
              <a:t>Трое их живет в избушке.</a:t>
            </a:r>
            <a:br>
              <a:rPr lang="ru-RU" sz="3200" b="1" dirty="0">
                <a:latin typeface="Comic Sans MS" pitchFamily="66" charset="0"/>
              </a:rPr>
            </a:br>
            <a:r>
              <a:rPr lang="ru-RU" sz="3200" b="1" dirty="0">
                <a:latin typeface="Comic Sans MS" pitchFamily="66" charset="0"/>
              </a:rPr>
              <a:t>Там три стула и три кружки,</a:t>
            </a:r>
            <a:br>
              <a:rPr lang="ru-RU" sz="3200" b="1" dirty="0">
                <a:latin typeface="Comic Sans MS" pitchFamily="66" charset="0"/>
              </a:rPr>
            </a:br>
            <a:r>
              <a:rPr lang="ru-RU" sz="3200" b="1" dirty="0">
                <a:latin typeface="Comic Sans MS" pitchFamily="66" charset="0"/>
              </a:rPr>
              <a:t>Три кроватки, три подушки.</a:t>
            </a:r>
            <a:br>
              <a:rPr lang="ru-RU" sz="3200" b="1" dirty="0">
                <a:latin typeface="Comic Sans MS" pitchFamily="66" charset="0"/>
              </a:rPr>
            </a:br>
            <a:r>
              <a:rPr lang="ru-RU" sz="3200" b="1" dirty="0">
                <a:latin typeface="Comic Sans MS" pitchFamily="66" charset="0"/>
              </a:rPr>
              <a:t>Угадайте без подсказки,</a:t>
            </a:r>
            <a:br>
              <a:rPr lang="ru-RU" sz="3200" b="1" dirty="0">
                <a:latin typeface="Comic Sans MS" pitchFamily="66" charset="0"/>
              </a:rPr>
            </a:br>
            <a:r>
              <a:rPr lang="ru-RU" sz="3200" b="1" dirty="0">
                <a:latin typeface="Comic Sans MS" pitchFamily="66" charset="0"/>
              </a:rPr>
              <a:t>Кто герои этой сказки?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806" y="4835057"/>
            <a:ext cx="1123860" cy="1562986"/>
          </a:xfrm>
          <a:prstGeom prst="rect">
            <a:avLst/>
          </a:prstGeom>
        </p:spPr>
      </p:pic>
      <p:pic>
        <p:nvPicPr>
          <p:cNvPr id="87042" name="Picture 2" descr="https://sun9-25.userapi.com/c855020/v855020287/db297/iD_lCxo1il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847" y="276446"/>
            <a:ext cx="6341066" cy="582664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Стрелка влево 5">
            <a:hlinkClick r:id="rId5" action="ppaction://hlinksldjump"/>
          </p:cNvPr>
          <p:cNvSpPr/>
          <p:nvPr/>
        </p:nvSpPr>
        <p:spPr>
          <a:xfrm>
            <a:off x="103094" y="6091517"/>
            <a:ext cx="735106" cy="65442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rId6" action="ppaction://hlinksldjump"/>
          </p:cNvPr>
          <p:cNvSpPr/>
          <p:nvPr/>
        </p:nvSpPr>
        <p:spPr>
          <a:xfrm>
            <a:off x="11198259" y="6154270"/>
            <a:ext cx="687556" cy="6544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B9F571A-F30D-C948-9EFF-29B9CCA62D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103094" y="6091517"/>
            <a:ext cx="735106" cy="65442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11198259" y="6154270"/>
            <a:ext cx="687556" cy="6544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02336" y="1297172"/>
            <a:ext cx="11582400" cy="42636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smtClean="0">
                <a:solidFill>
                  <a:schemeClr val="accent2"/>
                </a:solidFill>
                <a:latin typeface="Comic Sans MS" pitchFamily="66" charset="0"/>
              </a:rPr>
              <a:t>Раздел 3</a:t>
            </a:r>
            <a:br>
              <a:rPr lang="ru-RU" sz="7200" b="1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ru-RU" sz="7200" b="1" dirty="0" smtClean="0">
                <a:solidFill>
                  <a:schemeClr val="accent2"/>
                </a:solidFill>
                <a:latin typeface="Comic Sans MS" pitchFamily="66" charset="0"/>
              </a:rPr>
              <a:t>«Сказочная викторина»</a:t>
            </a:r>
            <a:endParaRPr lang="ru-RU" sz="72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CE93B15-8C0B-194A-9398-5CA23B4F437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7436" y="2449865"/>
            <a:ext cx="1965329" cy="196532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0001" y="1472978"/>
            <a:ext cx="2827314" cy="141365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111" y="1472978"/>
            <a:ext cx="2605032" cy="195377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345618" y="336053"/>
            <a:ext cx="8967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Что тащили из земли в сказке Репка?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9" name="Стрелка вправо 8">
            <a:hlinkClick r:id="rId6" action="ppaction://hlinksldjump"/>
          </p:cNvPr>
          <p:cNvSpPr/>
          <p:nvPr/>
        </p:nvSpPr>
        <p:spPr>
          <a:xfrm>
            <a:off x="11198259" y="6154270"/>
            <a:ext cx="687556" cy="6544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0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417D2C4-DA50-6148-BF6F-DF9BA54D71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13" y="-49306"/>
            <a:ext cx="12179300" cy="6858000"/>
          </a:xfrm>
          <a:prstGeom prst="rect">
            <a:avLst/>
          </a:prstGeom>
        </p:spPr>
      </p:pic>
      <p:pic>
        <p:nvPicPr>
          <p:cNvPr id="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905" y="1117777"/>
            <a:ext cx="5239186" cy="52391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434583" y="332417"/>
            <a:ext cx="73228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atin typeface="Comic Sans MS" pitchFamily="66" charset="0"/>
              </a:rPr>
              <a:t>Кто первый </a:t>
            </a:r>
            <a:r>
              <a:rPr lang="ru-RU" sz="3600" b="1" dirty="0" smtClean="0">
                <a:latin typeface="Comic Sans MS" pitchFamily="66" charset="0"/>
              </a:rPr>
              <a:t>встретил колобка?</a:t>
            </a:r>
            <a:endParaRPr lang="ru-RU" sz="3600" b="1" dirty="0">
              <a:latin typeface="Comic Sans MS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8337" y="1208837"/>
            <a:ext cx="3371379" cy="2528533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2209" y="4128190"/>
            <a:ext cx="1679029" cy="2228773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9716" y="1117777"/>
            <a:ext cx="1931522" cy="2579960"/>
          </a:xfrm>
          <a:prstGeom prst="rect">
            <a:avLst/>
          </a:prstGeom>
          <a:noFill/>
        </p:spPr>
      </p:pic>
      <p:sp>
        <p:nvSpPr>
          <p:cNvPr id="8" name="Стрелка вправо 7">
            <a:hlinkClick r:id="rId8" action="ppaction://hlinksldjump"/>
          </p:cNvPr>
          <p:cNvSpPr/>
          <p:nvPr/>
        </p:nvSpPr>
        <p:spPr>
          <a:xfrm>
            <a:off x="11198259" y="6154270"/>
            <a:ext cx="687556" cy="6544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6555" y="4187577"/>
            <a:ext cx="2554941" cy="210999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CE93B15-8C0B-194A-9398-5CA23B4F437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20266" y="336053"/>
            <a:ext cx="104182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Что испекла Маша для дедушки и бабушки,</a:t>
            </a:r>
          </a:p>
          <a:p>
            <a:pPr algn="ctr"/>
            <a:r>
              <a:rPr lang="ru-RU" sz="3600" b="1" dirty="0" smtClean="0">
                <a:latin typeface="Comic Sans MS" pitchFamily="66" charset="0"/>
              </a:rPr>
              <a:t> из сказки Маша и Медведь?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11198259" y="6154270"/>
            <a:ext cx="687556" cy="6544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" y="2195752"/>
            <a:ext cx="2643941" cy="18383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84"/>
          <a:stretch/>
        </p:blipFill>
        <p:spPr>
          <a:xfrm>
            <a:off x="4610184" y="3274359"/>
            <a:ext cx="2438400" cy="21291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573" y="2373325"/>
            <a:ext cx="3028686" cy="18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5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CF309B9-AA72-9946-8F28-963C243E29A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62717" y="718272"/>
            <a:ext cx="78680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latin typeface="Comic Sans MS" pitchFamily="66" charset="0"/>
              </a:rPr>
              <a:t>До встречи!</a:t>
            </a:r>
          </a:p>
        </p:txBody>
      </p:sp>
      <p:pic>
        <p:nvPicPr>
          <p:cNvPr id="93188" name="Picture 4" descr="https://all.culture.ru/uploads/ff67954abd5ac17db4978387143ad624_w375_h2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47" y="1918601"/>
            <a:ext cx="7308481" cy="487232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CEBE6F5-4F47-D648-8F8E-99EB6B63957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4263656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accent2"/>
                </a:solidFill>
                <a:latin typeface="Comic Sans MS" pitchFamily="66" charset="0"/>
              </a:rPr>
              <a:t>Раздел 1</a:t>
            </a:r>
            <a:br>
              <a:rPr lang="ru-RU" sz="7200" b="1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ru-RU" sz="7200" b="1" dirty="0" smtClean="0">
                <a:solidFill>
                  <a:schemeClr val="accent2"/>
                </a:solidFill>
                <a:latin typeface="Comic Sans MS" pitchFamily="66" charset="0"/>
              </a:rPr>
              <a:t>«Отгадай сказку»</a:t>
            </a:r>
            <a:endParaRPr lang="ru-RU" sz="72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11198259" y="6154270"/>
            <a:ext cx="687556" cy="6544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61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E4FB92F-C0F6-F64F-B02B-FD05647051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8AFDED-A1F8-EA4A-BF31-3865716FB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92" y="162641"/>
            <a:ext cx="11608023" cy="114620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Помогите зайчику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правильно выбрать свою сказку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5A57E86-D871-504D-8289-E8E0D5434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6" y="1115996"/>
            <a:ext cx="2907698" cy="2180774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B904811-1AA8-104D-97AE-D7B8768C52C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745" y="1543786"/>
            <a:ext cx="3518231" cy="23871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4D9100E-21D3-7A4B-9835-B7A2456D9B6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61" y="3414991"/>
            <a:ext cx="3493212" cy="26199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00FDDE1-FAFF-A848-9773-E12ECB4E16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929" y="2368654"/>
            <a:ext cx="3237042" cy="23562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Прямоугольник 14">
            <a:hlinkClick r:id="rId8" action="ppaction://hlinksldjump"/>
            <a:extLst>
              <a:ext uri="{FF2B5EF4-FFF2-40B4-BE49-F238E27FC236}">
                <a16:creationId xmlns:a16="http://schemas.microsoft.com/office/drawing/2014/main" xmlns="" id="{3A0CF72C-5563-AC4E-A6FB-9F163C00D38D}"/>
              </a:ext>
            </a:extLst>
          </p:cNvPr>
          <p:cNvSpPr/>
          <p:nvPr/>
        </p:nvSpPr>
        <p:spPr>
          <a:xfrm>
            <a:off x="4518211" y="4724946"/>
            <a:ext cx="3461942" cy="6250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ТРИ МЕДВЕДЯ</a:t>
            </a:r>
          </a:p>
        </p:txBody>
      </p:sp>
      <p:sp>
        <p:nvSpPr>
          <p:cNvPr id="16" name="Прямоугольник 15">
            <a:hlinkClick r:id="rId8" action="ppaction://hlinksldjump"/>
            <a:extLst>
              <a:ext uri="{FF2B5EF4-FFF2-40B4-BE49-F238E27FC236}">
                <a16:creationId xmlns:a16="http://schemas.microsoft.com/office/drawing/2014/main" xmlns="" id="{5BB32FC7-6E8A-EA4E-A14D-49CC31CB48D0}"/>
              </a:ext>
            </a:extLst>
          </p:cNvPr>
          <p:cNvSpPr/>
          <p:nvPr/>
        </p:nvSpPr>
        <p:spPr>
          <a:xfrm>
            <a:off x="8171745" y="3987581"/>
            <a:ext cx="3714070" cy="6250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СКАЗКА О </a:t>
            </a:r>
            <a:r>
              <a:rPr lang="ru-RU" b="1" dirty="0">
                <a:latin typeface="Comic Sans MS" pitchFamily="66" charset="0"/>
              </a:rPr>
              <a:t>РЫБАКЕ И РЫБКЕ</a:t>
            </a:r>
          </a:p>
        </p:txBody>
      </p:sp>
      <p:sp>
        <p:nvSpPr>
          <p:cNvPr id="12" name="Прямоугольник 11">
            <a:hlinkClick r:id="rId9" action="ppaction://hlinksldjump"/>
            <a:extLst>
              <a:ext uri="{FF2B5EF4-FFF2-40B4-BE49-F238E27FC236}">
                <a16:creationId xmlns:a16="http://schemas.microsoft.com/office/drawing/2014/main" xmlns="" id="{5BB32FC7-6E8A-EA4E-A14D-49CC31CB48D0}"/>
              </a:ext>
            </a:extLst>
          </p:cNvPr>
          <p:cNvSpPr/>
          <p:nvPr/>
        </p:nvSpPr>
        <p:spPr>
          <a:xfrm>
            <a:off x="616432" y="6023663"/>
            <a:ext cx="3714070" cy="6250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ТЕРЕМОК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трелка вправо 2">
            <a:hlinkClick r:id="rId10" action="ppaction://hlinksldjump"/>
          </p:cNvPr>
          <p:cNvSpPr/>
          <p:nvPr/>
        </p:nvSpPr>
        <p:spPr>
          <a:xfrm>
            <a:off x="11198259" y="6154270"/>
            <a:ext cx="687556" cy="6544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94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3AF5ACC7-C01C-994F-9207-8717811DDE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D64FE9-3013-9744-890A-9836F4122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Молодцы!</a:t>
            </a: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11198259" y="6154270"/>
            <a:ext cx="687556" cy="6544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лево 2">
            <a:hlinkClick r:id="rId5" action="ppaction://hlinksldjump"/>
          </p:cNvPr>
          <p:cNvSpPr/>
          <p:nvPr/>
        </p:nvSpPr>
        <p:spPr>
          <a:xfrm>
            <a:off x="103094" y="6091517"/>
            <a:ext cx="735106" cy="65442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3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C2F1708-A6C1-4944-98BB-B7C0BF6D7A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3BBE19-60D5-FF42-BE09-A54F3340D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Не верно!</a:t>
            </a:r>
          </a:p>
        </p:txBody>
      </p:sp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103094" y="6091517"/>
            <a:ext cx="735106" cy="65442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58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800D409-13F9-4440-8E9C-7A5067FD138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8AFDED-A1F8-EA4A-BF31-3865716FB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988" y="224802"/>
            <a:ext cx="11608023" cy="78219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Какая сказка изображена на картинке?</a:t>
            </a:r>
          </a:p>
        </p:txBody>
      </p:sp>
      <p:sp>
        <p:nvSpPr>
          <p:cNvPr id="14" name="Прямоугольник 13">
            <a:hlinkClick r:id="rId4" action="ppaction://hlinksldjump"/>
            <a:extLst>
              <a:ext uri="{FF2B5EF4-FFF2-40B4-BE49-F238E27FC236}">
                <a16:creationId xmlns:a16="http://schemas.microsoft.com/office/drawing/2014/main" xmlns="" id="{64AC9B88-DB6D-0F45-A962-7AA81A4B27CF}"/>
              </a:ext>
            </a:extLst>
          </p:cNvPr>
          <p:cNvSpPr/>
          <p:nvPr/>
        </p:nvSpPr>
        <p:spPr>
          <a:xfrm>
            <a:off x="9099969" y="1559727"/>
            <a:ext cx="2256565" cy="6250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ТЕРЕМОК</a:t>
            </a:r>
          </a:p>
        </p:txBody>
      </p:sp>
      <p:sp>
        <p:nvSpPr>
          <p:cNvPr id="17" name="Прямоугольник 16">
            <a:hlinkClick r:id="rId5" action="ppaction://hlinksldjump"/>
            <a:extLst>
              <a:ext uri="{FF2B5EF4-FFF2-40B4-BE49-F238E27FC236}">
                <a16:creationId xmlns:a16="http://schemas.microsoft.com/office/drawing/2014/main" xmlns="" id="{FCEAD472-AAB6-1843-9DF3-F511BDD9C554}"/>
              </a:ext>
            </a:extLst>
          </p:cNvPr>
          <p:cNvSpPr/>
          <p:nvPr/>
        </p:nvSpPr>
        <p:spPr>
          <a:xfrm>
            <a:off x="9099969" y="2755247"/>
            <a:ext cx="2256565" cy="6250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КОЛОБОК</a:t>
            </a:r>
          </a:p>
        </p:txBody>
      </p:sp>
      <p:sp>
        <p:nvSpPr>
          <p:cNvPr id="18" name="Прямоугольник 17">
            <a:hlinkClick r:id="rId5" action="ppaction://hlinksldjump"/>
            <a:extLst>
              <a:ext uri="{FF2B5EF4-FFF2-40B4-BE49-F238E27FC236}">
                <a16:creationId xmlns:a16="http://schemas.microsoft.com/office/drawing/2014/main" xmlns="" id="{ECAC1FAB-CC03-C244-B161-DDE2A72C0429}"/>
              </a:ext>
            </a:extLst>
          </p:cNvPr>
          <p:cNvSpPr/>
          <p:nvPr/>
        </p:nvSpPr>
        <p:spPr>
          <a:xfrm>
            <a:off x="9099969" y="5146287"/>
            <a:ext cx="2256565" cy="6250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КРАСНАЯ ШАПОЧКА</a:t>
            </a:r>
          </a:p>
        </p:txBody>
      </p:sp>
      <p:sp>
        <p:nvSpPr>
          <p:cNvPr id="19" name="Прямоугольник 18">
            <a:hlinkClick r:id="rId5" action="ppaction://hlinksldjump"/>
            <a:extLst>
              <a:ext uri="{FF2B5EF4-FFF2-40B4-BE49-F238E27FC236}">
                <a16:creationId xmlns:a16="http://schemas.microsoft.com/office/drawing/2014/main" xmlns="" id="{8EF1732F-7ACC-254C-85B7-2442745FF534}"/>
              </a:ext>
            </a:extLst>
          </p:cNvPr>
          <p:cNvSpPr/>
          <p:nvPr/>
        </p:nvSpPr>
        <p:spPr>
          <a:xfrm>
            <a:off x="9099969" y="3950767"/>
            <a:ext cx="2256565" cy="6250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КУРОЧКА РЯБА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FAC17E6-5DDE-5A44-82CD-C994174ACE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04" y="1265629"/>
            <a:ext cx="7579666" cy="450569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9" name="Стрелка вправо 8">
            <a:hlinkClick r:id="rId7" action="ppaction://hlinksldjump"/>
          </p:cNvPr>
          <p:cNvSpPr/>
          <p:nvPr/>
        </p:nvSpPr>
        <p:spPr>
          <a:xfrm>
            <a:off x="11198259" y="6154270"/>
            <a:ext cx="687556" cy="6544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91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3AF5ACC7-C01C-994F-9207-8717811DDE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D64FE9-3013-9744-890A-9836F4122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Молодцы!</a:t>
            </a: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11198259" y="6154270"/>
            <a:ext cx="687556" cy="6544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rId5" action="ppaction://hlinksldjump"/>
          </p:cNvPr>
          <p:cNvSpPr/>
          <p:nvPr/>
        </p:nvSpPr>
        <p:spPr>
          <a:xfrm>
            <a:off x="103094" y="6091517"/>
            <a:ext cx="735106" cy="65442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89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0C2F1708-A6C1-4944-98BB-B7C0BF6D7A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3BBE19-60D5-FF42-BE09-A54F3340D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Не верно!</a:t>
            </a: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03094" y="6091517"/>
            <a:ext cx="735106" cy="65442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9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87223d44a18db843a167e6f3dcd37f3c5a3fb"/>
  <p:tag name="ISPRING_ULTRA_SCORM_COURSE_ID" val="4889ED48-8340-43BF-9346-13BCE3D1D2C4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Hh2h0b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DIoTE+T8Sz4hDMAAClRAAAXAAAAdW5pdmVyc2FsL3VuaXZlcnNhbC5wbmftfHlc0unXKDUzNtVYzThtZmIb5pJOau5Ce2maZpmZW5Oa44KkhGYKVLY5mbik5kpZVqbCiCMILrSNSJZMphIiUqGSIpiQIPsFm2ma+c3vc+973/fzufe9d/7wI1/Oc85z9uec53n4Zvrt3WU4z3geAAAw9Ny93R8A+NwQAJiN+dJA941Br/3nun+z4P67tgJwXSajuofPo7f4bAEA6jHzVd9/oXuee3x3EBwAWPBI/zeLBrsbCQD4tXlu33LgZJiQE4ppjAkCocD5wPsLjzzMzneOfJM96hHRX1f/6IfI7V/lrK+7kBlRM+ubbmfXyNsbny86zJ7ug1545U37rtIh/stZ9TE7KTFvl9RqtesrGsgKUYOoJra3s2HsMHWNvKqPwo0LqBNUC+42jqWyWTkTyIm0aDxVo2DF4VuTRWyuxlHH308/jQG659xaukyyMyangNOl++r+6G6In4utYZuSM0FcMVv3zR1zjwepMe9gWilMaDAzwiv8nSNsj+4jgNi9tEXoxpXvbf5G9+QcOjp/sK9OD/AzHrihWroELS9Cs3C8Jnn/LB2h3THHL3q7T9iGuwEAr77l7I5592Ah6t2GtnfnbX9mVxCar51ECePC3ZQ1VEUN6d1UU0XzdD+CUZru4YEFAE5fHN7plQFU3AC6KllYNUtC9wFrXmLUL+UEDFrFE0rvjNmAKopDNEVacfjggWXpQ2uALtqXUMbwwC9MG0ax0GVQ1iZr7NQxInp4pcCA7ekzLwMozwWmviDsTymqetBkHT6/6sGUe1a3Galh/CJ6+iJMPaATpTzYyjD24X4ZMHUoV6KMSl+8dfFXQWFGt3AnOmqWjS02dAlrrfw+rYWPRWt8BGDV64VYWwZqH7tA2DhYGGFhqHm1UPMqvTSPZtVJUqLGI4BpEVSTiAHzWE5R2/sqCTQulfiM4LqXBCuM1k5S2iXR8ulNdQh5U0o5aRi3J6NlwyquFqJ+AUFqWsM6adCjSo/yQNCQy1UhAZ3dgBTtWGlPakBvYEisaNX8wyudklrSfWKVQuad7ACZwGUl+bYC3OnoghauYN0GJ0QpQwTJ2DxoO+1WTyolsRIs63fE7MfV4yAyyUsmihzKzu68mV2MjAvqKhYSw2sOQyri0jbsC8eyECMRxDp8ao8rANA01+mgceTRMMjQTp9kAhhygH/xbb8mH6saki8ky2c1JfAjoMH55db4zJ0ivjs5HJKOgZyIxg50RUapbrgKxkKC+tSby6FJLUJxaXJg1RbQcx7B/fam6i6eLJg6FRyNlqWgZe1Sslar4WrdqB57+7GpI8VOK9cIaErE0wEcb4dXZuI3EFGzB62JkxwqrUEEeEWWCpN5iMHCZhtDMdJ1ryJO3uQDDeS+sPhK7F7D967ICOqDrnDZm10kTKo41TU8+YwyYEqqUyKgLHxfNGu6pSYJ38d3jXXvEFNCiQzqJDx7YFC0n4jxpKcScLg17B7nXDbPRQA1a4T6KASJdHU6ZCeYYYxPKhtgOPL4BcMuxxbbkiHZZ+TGvXIS85spOYwJxduT4D5TmxioxgUAQILe54LZ9D2okzjg2TWQH+780LHwwUZTW4Eksezk0Bye4oZbZzvw/hpZA7cplI7oWTiFWMlTDDA2YToTHoV6u0PUo75YiAGPMICnpyZgjFQd59yVvZHuX2zVLNgK7nNk2er0wzsHEY+djc+f29tkQ3vCw7J1X4QX1b9axrxStWXxZ+zu681d7KSiqi0+6wXpvM9dO2lnE9KzI7eG5LM6IsIYDzqSG6GRWhN8m2Mu/83Jln4Iv5of08ccapR2EnmNPZJmnH14ZzyWF1V6qq1w8tBGVFcuu5FxsjUXSYPuKY8OcawgdQXRcHNTsrEIXuqY0oadhUmM5Kbj2AwrzD4ikPRsY7OEyfezgZcHFdJSVcYYgS4VgAb62UY75Vsc839MN4lanYtZqs4JhqzlJ0OxbBZYRoMKnDkUf8FYBM6CRAM+hb3QqSPurIfNCvNpcjndl9QG4nE61STlFZr33NxAq8jZWL3897685LorIZqAVSe1strCfHIQZCwvMq9gmOUoIGgH9d5ibSj2gCyJkYfVwaNLS5yzuY94mkbuQWINdA07gTrR0Ba2JYdNzi7ZzmRSs/OF4qmuW5tIuoBlhUVXd5vlcxLlUldCvCokqRnMLKuRdlIugyfig9lXBxjiSTgDMUKhIIJZx9Jw/bbtjJof8+Pzad8xy3l9UkS2a7gwUHlMPog4FgTOjojTOTEAcNxIdMuhY2Enb+168SMYaBWHovo12OiqanNZBP/i60Qk6jROuQ/ix7/4XkjxBsOzxp00m8uHEcKpDDmUcjkzGnzHfQE7ahO5K3gOUWAvx+F3+fTTSN9tz94Xnk/BRvRFolQrDAJmDyVn50LjOCezOyItO1fjk+8iAoy3h+7q6yUuDeVDyTXdZkbUdAY/sXo46CB/EMxsnxh139XOPctPNKZySVztFBJSYcX4pR+k5B8Wb+qQ/Eys5g2FpCK2RJZOTrPjMsts+U8c5WXtCDafO+2yKwGjHOofq38JBq3jk38ou6tuj+uahLsJSJg9RDxtFTAudejalBzDdDY1xwimlx0L6htODt1Td1mhkuF0AVRWBgnPcAfxZhJPir/x0Jwx79WxhBIMGQtMIgmSIEYF/U4QAF9zyDoyqCsI0sLcmNQMMmpMcA+Udi5kTj06mRBoUa++oXYckD62x0aAXsjL4M23vu343MZIVdu5vRkkR0AEsVprxnZ3vMld3kgyuI8snj52VOcr2JIjw6jWU2adhNCuUKb/L/cP2V2dVLkkZ+fn3eyLDl15RxdMJ3QZrAd+o+dzAnE5fg33xSbPpzI4KGeqsUP9lnhF0YaHjpHtKiD8LnikNaCdFxk6VMYTCxsjU0VMoYkTqVMqd9IHEQsCXDN8REqXPZRutHDx7UPwthMZlElj2twU8J1TIQQwO0rrutNjJ4IK1oqMG2zOP5hu7BAeDmT6CyrBWl165h3amfUhlnbH5AAPkIzK61RmpUDUGkgOhj1RV+O5BZzN1mXqDkq6iYz+uTmkIzoUnJ1/IUSwXrkjgakhDRPNK4p3Mx8fszJ6d+or+1UMYu7cFJ9Xko3svkmxc5/VF3apvvV+Av95PREVbERLfOlRM+WIuwsqdJtnZi4GUasTktYlnCwjY6E2lC4KeoWo0qFDdqS1DHn1Ya2pQFFRh0g1Gau/S4/xKCJAfRxI7J0+u+Nml/IHm9qkdLGQ0G/D+KXkVnZnc1z1BDW+AYl4/rtujh3gPxEmsglOe3sm2/ExugzzVNFvS+m2a5+0VGYzlwYQI0vjS5F2oGFBGc2cj4+r5u1CahpxzV3uFUFOqCs0xqyZBHzVgFSNemlaNHxRKlzIkj0IvWrAEd/13EkSEW85XBKKQ2jI0pcDO2KOM8XyyG/YdVbFA9nUVVRfkcBZR4A2dHdPhsLne3BCkZXh4NhLL93DaHJqmEVOoHl8EbBhv5WhuDWPH4SyQoVDYFU6jBDu8yIDTmej/Y1R0E1awi+Z/OpDk3FFRY3h710CYvxs8VTM76Tfcit++qbqgXo4bg4AULZajw341d9YX0pt+J89nNJVc0Juhf5zvIWuQAWcLuzWg3/4Tz4smZQz0JrxqqIw17ThgsCu7dvtlkR6d7z89cryohsOulFfpEsbsB5pwkamqffi7dtROVmGy9dQ6iN2xuiw508X6aq/OS8++zqXBIrY7pT8dL2O9JFZq1c3nIigZc1MYLbabs8/gP9LAUkQsbjTFusx1bM/eiKd78Zo5a2ccE5TsrmoA0k+CCS5L6ShNjdh/No+nTPenz00nU+X3cSA+/f2YIJwQYk/7fzoCTk8Bg8DGdz7ZCIjpHlA+8d0NGxEutXDqOH+hfQXvhD1q0KTbZ8g+Totp/riSr41uDhuTir6ZKKG8nNcp0DPxQaBHN8EJ87LjTdnvLFjMrrsNEYM+dZdq5IsJJ46mfr6/NIufFVze1N8+8NXlkq68M4Kt2NXdU3MTwAXTZbR6PN6PdCbeP5BlCy/2fMP0VWsvbc79cBrVVZf2TRgB0L/xNeN7Ig9KVfqiy7Py8jhfYo2CupJjB/FbbR5Evb9oiT30fbs5foYtd6cDeGcc83ewNm0syjo30DaHYssvtqabf6JPHdK/Wh6LpbBWQ/Nhk52X1lp7/UZAHDotAmaMhdhEkyJy3oS8O94yKtZYrCKlv+J3l743OW97A6NMPFfds7E928kYv7teB6iY/LWJ4o7YTTmTDzBPLnyb8UIu/gfIB3hrpnmCcXLXSo+dYqErStphSLjNS63nP9eNMvADQv+Xh0bAy3+DQRqE2zyt3IsC7XZ/28gS6MO/htIGsvq38wTZGP5byCdt/6KQ8wfFffs9/V4+eY1f/QONgG/0aYUmmj2J03Z7701cbMm0vovqO1zp5Eneg/8ZbDk7U1MW9RqVPhQ/0LPHz/7s1rNsemE8hzuHHIyWfup4WypKjFrDca9e+8TXeS6MG1kkD98UL0bxJ1IZaT10+UbnzRaftXn+f92BpSkT9WEe6Rp5HzuO136gxxak2T8h7JGUsV0c8agRkqi/qJLaZoj83MbX3y0ytP87lflulSZkcZlzLdtOR5m4q4cb1hYeKm29KONIitwDrtNke+fSxCegw/9SFa+ugTLmsl+gyx58ArCs/WdloishFACB8KeiBogZtEbe8UhgmniZesa3h2zamQzY1V7nGeufyd8ANqu9ur2uOAS7rFA7gyuIA/GhwsacAlMCgXH2kRH/RGGqXbPx8Ni3mWntPB8jPpbxNf9ZTT1mPOmVORQ7q4uCKh4aESTNiipcCJ2alx8/fHxd9WSvkvxVJlsMQFZbsXGMIsy4aLo1HJbPi4yFJkgdxfULWMRcc1Z7BGUrktj80BLQ5nSjd6xzZRyXkASNbugJyJ/qIwcvuPxeEnkJ/7kvsmFc+pNprlp/GTfXBior758qO+W43JzMiK7/vOOtSQpMLzXb7lswi6McRKp6x6Y2yF0Qv3n1VMWS+99tzupbRLu1R4RZRe2Y5ddBcluEMhMYY+kT7lk8/cuz4HW3N89Ntkhl5wMsIH7ELCfKD2RUBI5u6SoOfrhYVsE0LyyUZ1M9Q5rCK0iVrMDvroaH057SkvkRqapNpLbEzknkUt9SmgCuiI9IchxyXKOC4lZOBfZOvV9+rothJTQgGNZRiqTm7gY9xTTUkq4AO7G76QIuSUvm0HFf6wwxdFltdn0tQ6/bPHP5yquIEFtbLWuek4bzxeeI4lg61ykzht9Cbhm3Nr8kcnFs3lD6S0ex1oqahlDbsT8aaELLW7P8xwGFTSVuqn9JK5V4EXwFTF5uWyED0I0nk/zwEydfNbom1X1QKfgik9ELalN2J///BaIWrwIZk72fHLWcpllUCD7GDXRrjySEIaP7GjjAWd5U5CWQeAEyN4ugZMi4kxuFr9DMb4fG9Hafz3NOpZtYkui5a2i1UhAacwAeuLYSReudPIp4hjSDnwB4canPtlEd//EqMWXjlWWYG563xZMGPcMpVgbEHxAhOKmY83e1xpC6VYLCdZG4n4qqCfIUbMyI90kvDpHCNekDxwLCbSTA80ZZJxrCmHDHAJU2qlWDDTApPS2iFh2SS0TJm+AZRdHkcuhx5iNPl1uYAOWI9Nv1CtjLd6yQ63z8eHuT6IvMx10PZgHe2rv8ozgfc4qCEswM2J5t5CUu3wq873j47auCNh9ILbbxGJRuwRDV4hCWObAfO9r9vU4XpTcORE4wVcQoDjzTlqRxpxHDJi9Hcy3ZrS5tEfh4krTs6dSRyKIK8yV5NuHIYNdjizHdZ2Df2JgAGXHwnNPw/IzhT6+YfYuojxJiIML9bKJAPGpsoTRKqjcUS6cnl6hKe3YYfSuLFo5dr75aX1Y0dM/csmlDuuPKJcuPe3+B/D/F6BF/MRq4e0vVq+G+bRf+hjdYK2cgUXKmrnI7zwWfS3fYucYmfX299XpDRyrHGDV4NsUR0rMViclg0GR8W/bszr9/tfayP/Aw/2t+j37MiRvBdd5pjX0xOoPGGDuO7mqESdG2/sq23KkrjeEAl/UTD+CqB41LES+3RYNnL4/p0s9wFAPsCIwHu3ZstYJJMw9LHVcM87Q1CLjU51nMuelq18knfRf2zL95rIwwi0/U9TMVYuS/Z/2It9lAN2VT6PBL8B9AzPsWJtRLYpK6YFt4gLpxrYO3TIqXPwFyeyXLbKTcNIMsdMwtJK98HZLkpHn3BceXcGp5888fCVVjcA0x5RN8JQPqZrMGqqbVyRfMScViHJiDY8MFZhwIhgcvw9V1YjEV/veVxgRalcsBJEHar+15/A+ASoEeBIGQd/Db/a0cZog8yviqAYD4BnuXoGHPXTFU0ZwdLSv++RjViBV0TtHlm0rt7VuprmhWdTSgSQ3lFaGpqpdjys/8Ku8mtImKY/GgBVvVwAxLnKYbqiy+k5FrDlpYIE2/+GjD/5hkqe6oJXzsehHjvr6rbQPE3by9fk5wa0ujW2dTTZKvvRk9pMoRnCn1B/L28FMKz6BXjTpigZshMWtpypqqP0JRhNpXGUXiU673IcQwJ8eluFSWgUbOokEGzZC4BUazQEyApOyLuPklcOBuYEp8dQFv0t1j86ePVMD0d0GJ7NJ3k9I7KstXkdKE5UJduGC9iHM3ISicGlLY7ytL1g+FCxtjiVq1UcHw7k+sdF2k6ip3kCgydQc+sZmoSAuF8NGYBU9d7qY69hqGrznczTegU6JJxVRLniVC2SoCZmptVxDHqOI64mZRWGnqkNRi1MRtGnEq4QP1Vsg3Xkfg7u047Fr/tgAWlfOmMZPZdDTCqNKT6omabZl55iUDiE0NnQdfv3uffWhKJYkQSbIQ5KUoZv0zsp9f4ivnuLcSr4NEoVrxEUMcwbvsdYIO/24lPgMNkSLR2+DiErzrhfeubasYYMhWD3qS00U5WWis8NlDT55mZomn+z9dCGlvQzCp1sZEqB5GIRPo/XyovAC7Y7Xrz94CS7Pu90+d7DN2KxT4mQQezYoX5b4kLNhjz8gMjV7H41B2Bi0pEBYs9KyyGMimWrjtM94LS/420G1KIWU31/s/Xb/gqwvNs87FxlsrJJjtXK5WHF4SNPUBnrTiG5FXpfWDLO7r4sm6I6eUhauZigZ5zI67+zhQgYiffgRwivjHXX9gMcHyxHo27/Lf+s9Hk32iskpyo5OBR9cnsOOIFjnqerODODO3ig0D9xgSLCJPeo+ctsr49Tlh1g1C9uYz9o25CSRQ1Gg3inSHK/CXvFaEm1qkws+8IsDozkEM9pA4ecICDuK9UOayHrPsaotrcNHBtDBxln4w7txwcbpb7cBT3XKwKQ9M9VoU7xNyfsU8viQx/Lw0OP7NuZG5UZqB1BSVjT3Z/dqeJZ2U0TKYD/MCpa6OzF34ECMH2xfx63G0qdhAT5v9hvoz/VSX1AUbrOmxs4qFH3Bn1eC+CwnuuNU8pnxlH0xv1YRLYosDC15m345ZNyTOCZcRkfsyWh5crONT14xk2fvR8FX6I/7SDc1B7ckBCZB7q2/63+9MDAWCVIViFoaw4mXTWxh+LvDqZse+RQYeA5WHn8bbEQUr9B6PxE4veM9bgVNF+dEy6cPnu+/DXodFI4/eJc0P5LqunMlScTtsTIcK0kanBQuiXD5rg3xRqfGDu7Q24rPBhb8ZoNqqkeOp9ox1W0LiFUcb87Z3hrsqJn1uG5y4eo+QsvsVXy8pEfsJZNeaO0+UhqfP1wcMhgZ847MQOLKH4ftar13HfR2KvbMZX+j9/UOd+eqppPPXPbKoFD5dlVbEpiy0MGzfgIBZezwWO83TkHGQwoiVztg+mFqy2rPKWcLxueJyrHTJXcnWn2ue126y50uOhyGXlQvYhILDh+sFtzNTEhidZvx75G8DswlcCZ+VUkgWrhbZmut9zVJqTzxTRh+wd25iul7Z+PDx+pf7n0Ir7U0zfPua2gj4uHQCb0bhr64m8eOeLCPVifwEpP7apbFpoL7dFWWPVburXR/NWLxIXI9QRmbNjIiXduVnih2eP5E4llqeUv00QplRL0fnVBbk7SatAa2atn+Tho7bWyAQ/HHRzbRu81SdYmLvfeo7U1QV7E3P87PSH5Lg9vSt26KuuqqAv9tA8r9IEhQfC3w3oGXhZ/zyJSe1DeEqi09sjCoW6EBjxvbNNptxt3P5gNI2z74Y6x4hdz7Fs0zedDLDz9vd0zO1D7Ymt12Lk8Jim0ZLHOZJOVLop4f0vqeybGCrwoOV/Q09hDq6gEvcVYWVmMlkiXnrWsErQniJ6cTvkkLmvI66xW23C9f4N0nmR4RkDm2BHdBQ6iac9ZyaWzoSiv+ciZTfbnHZbUyMmjxoptCaSN0qGAOIpQXvKSykM9rUvnpF8rB6UF+8gdF1URK751mKdh7NU3hTpnDIg/ZAFwIP1NaNbMS1OZF2BrmCVp2nCnN12oIaTbHG35b1ZpP2LL5omEqdbxi/oD1hw5WZDMF+fbdu2HYwROMOQnZH5relFKtIlwb55Y5nDCM2Zr8KUCoXXD/kaSYkX4bufe4/W+ElS2C0IlY8/qBujsVp+59ClCRtFJuv6d1iuAz4PRmZdmrY7/t3cj0m3F6wMwKiV0agv0ww0JzfeXA1mNsAyr8lC2vFB9ofZ0LDUsdLpBoV7+XYLXpbgkhF35r3ZP2haUJGxsYKGmD8I86anw4XDMc3v97y7vo6+Kqj63Y17lBlP99wMtOAZ6Kkl6BpfNmNsOVd9AK8yMbUxP4LhV8Rdgn4yBaCQSLFARzXWc2xa2/zi3I4ydX8FJxEx9Jn24dcspdTUAdY0x9LOuklQ6LXK7oNXW6L+yqweo7X+uN9Wv/5e7NQw6VOgEBh9P2GV8q26mnsDnO1uuz3BeX9Nr4QbgjxixJJe9KaYNLVRIGVv0AqHqwAiyn+1YgRXBs2k+/uOtz3vXGIsFVg+KOdHlneNuvTlT5sznBP3bcoEvePgJq3rGMfN2fKya0airkZRLkj/HyDdEgex4MsgdkHyjfcPdSyyaLEf95Q/L3o75ohQq1LmprGDQHwXCXPM2oWrpLr4OfpUnl3WZGBQmEPLo3yM62bfpNxrrVSbv9vx0vmB1RnRMoG9/xx7j8ghbGqVJb1ORlfv41L69z8UVz/bKitvZFsa61bP2+DNCrJDdwpsfOxze0YuGXa/PMseliVa87z+orIl2mjgqDXv+gGpefHTrWjlRyE44lYUnr17Js8itaslw77evp2++Ctlh8RpygdylKVPxpFkQZpS1r6OvdmF/LSKQIvibj6bI0jyJpUrHwN9VeLDRgBxpl0YeG8ZoxfBcs+igwoj1wfSRH6nTLJSHsjN/5R9NjZ1oI17NDh7cunp9GvbKYjNFbEUBK0CPLDdEgYajdGcZQm4a4BZxNH7odtsqPffAeYDchXWl5zqu1exWNtWT+6pq1XK0czLV6fO9+jZ2w8jfjL9hgaDfJbTtrVk1P1yRsmXd6YBDUqavIeogFVwGIgZbZrysz/XyujgkXaN5W1l5zB44pW/ZUwAKsn1Z89pvhtu3J8PYf650d0V553evMxkbr/HLcgY4ag7EmntU3eS1HV3USYIXMzvpmkvOl2jzLL8bSqHl8/3kNtZfjnXDcnb+ZZ3eMn5HWW0Fabi6hH5od2Y3N9OHgu68PtuVkool43kiAwdSSS5Zf3TPpELruHWzP4WUZ3bZegV9Dn4zFrmVHl7JgP+wwPSZGlhytfXLGI+2XMx/cdTin2wxm2BHZXFoW6Q/WOGXpFlK29w/+X2YJ8kq+6g3+KomaHZyvKFl0RZCUZr2BKIOvZAcChw7xuOAOaRAoCejPaM6bmLgakRrWC19rY7ngd7PpoibJ3ZPluGQOmdN66jcpdGFF1la/eVX50GzGRHWt6w23713zQVFLq850xGz/OPA/En+2re+7WaS2qbo5su2Rvwz9NQ3MpItGPFKoIuXcLxGbMOBI2/9Gfeh9a10LOcYCaieBWLUUppWybLViW6y+cTM5zhgml/FPVLBTsxl/IISFpU/+0kAzTRsff74L+MWSAv7JCkHax23TI7ZA9dtdbE+DnwrdmbJP0FqeAPZu+/NIztDsQy8+UeYep3pA389/nP5Iu32s3+xCv98VFCJDREP/hPp4tV21SsGkdlWCJzN9fw5P6SP+GXFrzE+OVQ9i+v/Y+00bBS254XCotPuVg/CTFH3C6LKfca1PzPES6SfsUjJ3rDfsu+3g7POXaa8axO03Lrvd+nEb+aeihKNfe2U0Whju/YswX1Y96L9qcCfmD4cYryo9dK77CNQr48XP/7D7D7v/HdllWhiCFc8xFYI+qFrN1SIFxdEVMSTqfLKUq6jjulLVA3BGa5QaSuerXkZgypXTNMhgApz9rwwm/xCTQ08Q629fChV1Q0y0msldazT17RyONGVVvpRywXKh6KGSq9U4dZWyOY4k6L/yolsKtHytCtuAVtHQ7tqTBd1Hmq2V2VVbQL8GrI/cCkkoUrIRWjlEy5cgcj3RIoyyR7hvAz6iVzyOfl4DShroR5UNMcm7Gm3YvYTJJrJHWPSTIkr2pMSCR3SK+dv5NiXiMoXJyDtK0862AONIsaoOhhSoqpRBFf6VXfmRza7hwny69LKuHGoXD+DmnsrDBDe2SOlC76dwUf399RbrkwZa7MzY0c2WG/Jc964Nqpj9plLwxOXe2o5kTyJdLZJUQ2H9/2oLnMTJMDaJXccea6MRYD49tExEZJ4puTyLmsh47GEk8r5Ly0QtXtDouwHYK57sl/yYaXLHypDw7GSoy8ShYz3iSVRo8AYgI6Bqy48Xv12zT0DE+kKDZbDuf50pu8rhrR1uhaxTPF46F9G61SyvJNI8qNAzFQoxrcF5GKkOYzGI7LyopT4DgkMcdUvSauVOfz6eF/AgV9lo01mzfjmpTvl3yqMdMI5nFt0a/GaRxWwxW+t9N07bMSm+d6b/TmE0dy1+0e5YtveAZN5FRfBsXv2T5DcV7KWtX1SKmIgTMF7HpP/6oRYEtW84om84uW6/foVPOfabTzfTu6+DuDzHKp1NiJv24SH3Dg1v/vGM9xjcrZp37JtQdOCRYOOhgM82LfeNle+o2pK9n7YSH3XVMx1XN2i6L19V1pwdMIYiVtPRXeWSHn4eghwetXmlLanmfofw8B19SSB6+rvP6kpZaiKQO4H1TAVRdFMGVyDj7MrpCBC/4LCpZxgRG/kwlPoAL7kSy0lO9XkDdwPCRQO4vKMthXWuKXZ7NYIAw6rscnFlnngNH0daGamd3PAlOZzZ7RnLLv3XLEDUVeYpURNK+GKLLynDpCnyxN8Fv0l7YHzWWN18p7+JENkNh6Y62RSW8K9Bz7nYfbqU9E+i/Ifdf9j9j7NrYXiISdXKtG1qSgPxU5iuNK4tDwHE0T/tBMaHbwLVP7g9APTl/bl/0C0Ub3sNfmpyp0lCuH9w3qDiQTQ8Fl6rwJPyDV+hOuFujMn/zMbGvwU4r0Ur7qCfvNne/lGG47s/ra3dp70up/9xqm/yzYxJCD4feb24Xa/4M/EfDzTvr9qnV68Z+xOKM0rscPyHzD9k/g+RcbvlMD0WSD0lff/CF+shH8rnz5yixdl0uXHlXU6R2DsVp8YelDQ/M/J1T5Tqr0M218R18Pbzn9DKlNf+TF2Y0/0qd5epi61hBVojl8w223HfWn/4yCDZ6g/z5G0p5d6vgGjVpCSuzZuVuN8zKAd++2dn6Z85ao6NyZmLBnEi/L98SuCMsKKxyAjW9L3zeYH2a+V16YsNp1YoTlVtA/dRoLGpK82rkZbFHSlKkMW3RFoHTYgYuVaQvrexZV7muH1C/nBQOAsl4hEXWv1ZVTilk6Ed3WOowGCKrbkF6kr9YlshP9nn14ZaUI/LTp8R7mR2Sstk7Pl+82pEo7WSGfxZUlut772f76rbI0tdYWHL/ZguNphJeId6AIdwSQZfHN/PXksesdyTV1sTtxIj++4vinHV1d7virczYb2yvMwk0ONcdvFLmKyTUtJj7pKsLoRUZyJ8Bq1c9vo8bkCpoEjiM3KeKyqsPoeu3AHL7UhmS/qsTAk4u0GGIw/sktyHYfcEf0us2kL0JNLQhz7m5Vc5v/UPmfKo+RmRZevNNz0Hate/cj6zl6jsuUUpDYlmJ6qvue6t66yZY0dnqHEOLytIBI+JkxDsrlb/62E+OVONPvPOu4fx2HZ5h4viMdqfuv9qYbPzW1BpEM0xZGHC6oq5SaAnBUL1uH3hvOLjVL7HhAsXZCTxItKJ5AqTNewAQkJ61RYUOxzv36HuvGogT4d3CW+hWsJpONpaGQ2ZxEGUTU4joHTp9L9Y6LBxpH+ZJ0z99QN/AcXzZB6yXdigdf5+b2xlKH17c3YRHf3j2W9ns0C0mqTrYZtyhppYeNCEXIhWY75ggfi18CFUSitbcgxbZkUzNZ9y2cthTPXU2LQLOoXj4exeytp1W3F4O9OJ729/XAG3VTocYgfsyShxhq0rdmAKoUR2NMG9bbUZfQiV3rxt8RfFkbt8huzJXeLDRRgWMS+CCbYAxIZmQ/Z2wyFGMmi75NhDLHQM3skPpxMs14oT3aNxm9h9KPJIZAs20L2Ht49Qa2UnsvuLoJKLi4AHs4edxExP8EWcSYed3pbv/H4L6YXmqcrtrYoj3oWIzom/oIoiYnJIC7NgETmlfw58ovKQcYfwz5KVdm8m/tlTbjvkQD9Z8GYqjcg/7uktyNTXE5+x/iHzD5n/cjK3HI6EagVoNX5OeEzuxJ3/oqrtH8A/gH8A/wD+nwKcDgxLHX7w8+btQ3X0Zc8/lmN8iFbeMIGSNS+8PWf1asju9gtZX/9eHuxIF8Gxbmn6a2beRtu3d3XRzmUZcq4lLtejAq7rb00AAIf/0w8wpZRERerfiPDTf4LKnAID7nS7U5fmLUbzdtwJxXPqGlQOyio8pC8jdpkzCwSdiJFTzQwdyivwMv4Rjip6k9ydh1ZhtIlV8hDiM3AjOmW8d0jS8ix1omBPBj592Cp64hSzuf+yx0HyYEiKTK6bxaRBf8i+S9nZ35wjDzHNENUvjypVOga2espNyU95JwICbQzB0npM49KT40kcDh8eCtRO0xgIAREljUZLx+eHTz8MLtTqb1iw5kCmH8CBmncXuYQKtkQlYVAnX6LF+dj0F5RJQZ6wHXEz/VlsMx4pjIMdDuy0VSJa36YNgbo2skXIiTSuiJ8aGuGGMtK+XamIXc2cBRgwlw/zfVS1x7nIt9uAsUDsPuKo1GOdPIw8Gn4tnOzQhH/mg2tWpuPW5ONnXv6AvYQQkExTh3JJ1nte5wwXX2/HqDowZeiBBJqwIwJLMMPI9dc1qftMIo+GhV+ergcq6+fPx47rilYnXeWbHh65ugKBSBsgvUBiBh67SImd/BIeP81FQFMnPIFSt1rQ2p6+eusKOK1cS/1Sf4WQjZ7w3SdbdoWC3LuvLTpBXLRbpy3KZYothcH3K46MEhdiis8h2Fl2r8dBJ+TPxM77Outt4O44W4zSeRYDxtr/7ZA0+Wj52fXhNQN7n+8Pb7BcGducDumx8rWbCwxf/E5/PxY66WejMHV5byI3GZMOJsvLBEo50Suj+eT57qgwn6EZbvBm45pySAAnwmFM6hIgHxw1vbltveGCA7a8tvG1kPyuxDcpX+MdmtzkJfHU5OIQPo/4lC48tXgzSLophjHUTMxUoDrOpSvvnRngKvvD3nskvXVJcuPeaRDec19WxPmZrao7RXehwDEhcwDHw4daRznUyTu1aWU7OeA7lpD5gz1cJz/jkP0+ryiImypQisoHZm7Uq4A6kvDK/oCYn8o386XJb1Y2IqsjktkM0PBSJCZEZlLESUhGMp97AGHbUkT7SAzo2y6PMSnZkEOedZpXVFSodDOA9XocvJmA3V9IsjiBeRFgYYirBh3nUJ4ndzs+2b5RsNggpUbZ7/G0+7obar2hDd5NdpfNdzzBN0UoQ65yla3cOBI1SzQAuD8pmaM+xYnYpFMOQj5h3kwbs7xqwDxg1JQQSt/TZdsPOr9lcM9ga1E5u4C0LGvHs2knQ0LL4NlFPK7DsijlqVR0D3dFB8H1IEtZapDGXcP0oEWR0l5WPdgFFuc2UNVsqkfa6/NLF1SsT9HPPXBBNKDj2oZp8VWlmxPg+EAFUsqSchFXDS4qSqnyUukkpfbiQeN4OAvBfI4EMxHFutbx/g5tQSiocmrO2yfJdjpv5ZXR4UiouPHuUbN8cXqo/9iB+v3rtoL7hk4NmNOWm/OK72KU8eaimyxZxyp+h2w4ADf8fYGB/vbuKemwLVr+oEGtlPfcAfcmuL0oT+sR2sOfN67liGd0zBr5lXakp3wFwDmMpIZYc1I4EY5j0tcKbUNh96sSu1k19Jc7iLaGtlPEc3WsySaX1FqJWHs373pfVGWYQMxWHwZrVj22/Da2eTIu0EhlzaC1zk1tE3HEzu9NXI4t/rqIXNj65g2Fwo+IBKSNVhWZur9gdMFS8A7Tj83BiW02nTLNKuGMrXd35cd5UqaWbsDMaAwahpzqlWytYksJFPhnAJrAVdt6FPX6J/XyMSe0xIlRxOc1uUNkCHZRPz7kvf2hwmhkNil0KW/jzqVQyAuPYzoSxaesXZdC057ziBxqjzSNfw+/z+N2+WRIIKKcCrvuAEgIlaVnlVw1T/vs+0HidyMvsJoTbjdEXR79Cejcr/qLfw5sRyCo4GSdq1OQlvIBS/KF1rzI23orlokHJSKupNNL3NDbZA0JX8fGNrRjnYhG0yrC7T2DXq4JRWpLl8EmXMhVaGZiEIenU2kxvTHkqpCYhgkOuaqgjJfXtO3kMWjsLL7r4xto7uYYwABFJL+2pDHpOcRhuDJeO2u8y8OYxOnvTG6ejLijd2fz6iWn0uPFfVe2Xc6Y8WS5fg+ZqC0M35HE6j6iGu7YcX6r+uxtlA3LNM16qY1ixy47USATnlX1YNq55zFywEZqSrrbo3ZN9jDgkIk2rjIfuuyw7KVQ15GQcGngvpo5YmJGq2fiYeHG5bX2vyYLE1JEz5OVz8NikbL6Gc/Zf34LHdIjD+H9qotCvgEgm+Gjgs2lJx8Nz3+fmHd43eZWtX07kiiGHyao1/lKOxkWiBYhwy631t84ZCSxpkcdYW0obu3zSE67anC/TlCBKdBfhYMxiyajjniiJIPQpRzyLg44yraxTflyVO8Xo7esnX/+7tKMvKOaldR7rVn5PYpffJ6cPtV4X1o3Z51yOBrvHUnDeia5VWN5/qbx6J01JFuTtBi/qPu1Dk1PeQerlUsLDELHNlbDYfbgbGbvzOxumtdAzevxTPMKZ+0FYFRQH0IJ0KUYoFWaT1wk0mBIsQs0Srw844qEosNc5PiHVHKw/XpC6h29D6RT0DS8JX3II78zj3vBfEpyEJW9225Wl9r7dBx28lCVlEFLPNuCnL9NXeZYOGvTFlP0lh5oymJOhJPOF6rjjCFUd1NPDnVcz9/Usp5kBAQTXXhlrP6pMLIZJb1MrHlr2uzhlbFz3pn0CHfF25vRE2itkoESMlFCH9RoEWp03BwtNmeQ9pneD5Gl14YkA54mFyQgZ9i82tqjEH1wGr6deOEJzZn+NsWRNOoHk6VxlYNSrrhmtx3ZpKj3XJNXxuTEonj4c1tQ7MOyHoaJPPVW5/SSC66B5W7Z9Q53AxdlMa/SNlYri5ADlghtZfeRdG8ikd8WIw8TzLB4BY9WC6K1kxANTXLUDPpiB4qfguKn61+1QImYxWV6AOM2jw8u7KPvGcy7OCU9l/i7Q0ff1uR6tr8xA8LRzcgPvNkz3F9oglGL6bW6iRdENvtDInptk+y24Lh3iyzniiW7W8vQSra4H0Q9zwBzIlXL9mRQRIlBYGwiK2rGuRXyDWyMDHgsJmeiUVTPvunwssNqruYFWuEL3fcrnci647bkHZIjqdc88JQadHXA6/LQHRRopZ6dO/u11wM+iXmbiPSn4oUhohTtrwV6/0tUXOFOX5Hq4z426fBYdEn6U1vjPKFj8ZC5vHi1TFA3J2Bez5CzoAEaaLC91dIBUnMFv+jZRi+fNvjTy2EW5DtpA7pFMq2dAW3pUsgtSbaSpqjSWt/2h8M6nQY3bS9YSC6PZ9JWYVjruRG6nHHTYZn+F+p8mNvLJZ/ZQzQ8CEoK0fK17kquVomGM1SaCa1GzvZrOmRwRyRPWsyRbBwDZg9VvjFj1Bs3CYA1Cc0fltHdBlOuMJKmcvi5PobhQRGJ391mE2cSWdvkFdi4psw+33N4Oniig2EYVIEpfspPRhGNSZkqk0KEXH7nxzOT/J9LhqJDiey2b1aJ7dS1e0ZzMHIXSyAptrJtw0qbmx8Ey0uYDZySh+viHEpkBxT7hRdRuNVQcX0wkGlhKG7slB2SNT1bb2gg/+yifIWBfCtG/OzdUvTkUn5SWrNG/4GBer0UdaP8apKKkmkH6/MIx1WmgXcatJVcM5fvWsuo9/dJXscgiZyrZpzHV/3oZd0eym9CLU6NJ44SBV2GABO8CqjgUEdlPj5JzYgptjRCNzs8gIRDDY71cXbpFg/0C/CxoslfvTIu3lCm74RM7YcgNM/clsyOuULMf2q9gkTvdNc8Qk8vhLGylTdK10qOcSTDlrolzNMq9Ipkh2f98WL0oRkPSfhQrURBLxd6kaApCYBXTernQPU+5YQCmccthIVP+Y2RhBdVfS1pLXoNJa1MXbyThAurel7XDJsppDHMKAtDA4y7uKP0yem3oOJ6joirbkYzE2iTAhC9JUiWTv5RJHd+Anu/v/2KbcaeJIj2Vch7ZjrpT/OHHFi2liOdKZZk0zwMSUvEUkT1xghlGUWXni+2bbihU7tXxosen7zUhg+uMvmhNvqtPmH/qq8AUOHyJ4Fd6OputRL1hEKL1al1rG36F1sipjdAR4DDNhKHFQrX2ne2Q1s8XqM+Mtg8vcuWr3O1pJWA+8hc2fUUbTuWIErUz0+IxiKJyDKcV8x3Hejyl+pVjyHyfEhqxNliNntKvu2SHL+UlrletsvJc+QZhd8ZMIQ8wIGLQaEjrYdxnwGafEVvoi8ob6Vl6avLMRB6SUtSzPGl1FXNhkXyOjac4ZEC3tJfONseMmkESZQ2U5XNwnNXeVL9dSBYsZnkGERiD3kBDse9IYYfLYrgm+hWFz1ZmPjeiIir3J8vG0nBMNazTygrStIZJzCMG7gQ4wEmUUDw6WRoVQysuttW7R+84AQBKh3N/kK1edAXsUL7dvhaYCq+UAAAiPLZmqhHyMRieVngsYEuW4wenQbrr3E/Hq7oLurSEh/of5NGXLueKnGjwtt8dH0Yp17XaOGsqIuch9+8IkjI+20Picnc9hncx1D1hXFHE3Ew6SpArjRIDUoGJ8zPCJcXhLugWcl9Fl/pulZ2MnbkiNPoPYkLZr+2KYS2pepB9cmR4uguLXpaFZh107qTkgDUTXHo/N+8taX1w0v4Zv/+Ej6p/kdpVrN0A14UtL2C6hYGWX/B7+/uIzZoIWFQPd7V95/TU2NyVAKqJq55le6L467dCw8MrjfM07fW0fhW6eFmI32Di3s/a/QLVE5Dg3YhqPd+ParKxl6P77lj73bc1iNn/wdQSwMEFAACAAgAMihMTwVkGlBMAAAAagAAABsAAAB1bml2ZXJzYWwvdW5pdmVyc2FsLnBuZy54bWyzsa/IzVEoSy0qzszPs1Uy1DNQsrfj5bIpKEoty0wtV6gAigEFIUBJodJWycQIwS3PTCnJsFUyNzZFiGWkZqZnlNgqmZoi9OkDjQQAUEsBAgAAFAACAAgAeHaHRs6CCTfsAgAAiAgAABQAAAAAAAAAAQAAAAAAAAAAAHVuaXZlcnNhbC9wbGF5ZXIueG1sUEsBAgAAFAACAAgAMihMT5PxLPiEMwAAKVEAABcAAAAAAAAAAAAAAAAAHgMAAHVuaXZlcnNhbC91bml2ZXJzYWwucG5nUEsBAgAAFAACAAgAMihMTwVkGlBMAAAAagAAABsAAAAAAAAAAQAAAAAA1zYAAHVuaXZlcnNhbC91bml2ZXJzYWwucG5nLnhtbFBLBQYAAAAAAwADANAAAABcNwAAAAA="/>
  <p:tag name="ISPRING_PRESENTATION_TITLE" val="Путешествие по сказкам"/>
  <p:tag name="ISPRING_UUID" val="{754E57D4-EFC8-41D7-A0BD-18A343C1E83A}"/>
  <p:tag name="ISPRING_RESOURCE_FOLDER" val="E:\Путешествие по сказкам\"/>
  <p:tag name="ISPRING_PRESENTATION_PATH" val="E:\Путешествие по сказкам.pptx"/>
  <p:tag name="ISPRING_PROJECT_FOLDER_UPDATED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</TotalTime>
  <Words>167</Words>
  <Application>Microsoft Office PowerPoint</Application>
  <PresentationFormat>Произвольный</PresentationFormat>
  <Paragraphs>68</Paragraphs>
  <Slides>28</Slides>
  <Notes>17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   Мультимедийная дидактическая игра  «ПУТЕШЕСТВИЕ ПО СКАЗКАМ»</vt:lpstr>
      <vt:lpstr>Презентация PowerPoint</vt:lpstr>
      <vt:lpstr>Раздел 1 «Отгадай сказку»</vt:lpstr>
      <vt:lpstr>Помогите зайчику правильно выбрать свою сказку</vt:lpstr>
      <vt:lpstr>Молодцы!</vt:lpstr>
      <vt:lpstr>Не верно!</vt:lpstr>
      <vt:lpstr>Какая сказка изображена на картинке?</vt:lpstr>
      <vt:lpstr>Молодцы!</vt:lpstr>
      <vt:lpstr>Не верно!</vt:lpstr>
      <vt:lpstr>Кто лишний в этой сказке?</vt:lpstr>
      <vt:lpstr>Молодцы!</vt:lpstr>
      <vt:lpstr>Не верно!</vt:lpstr>
      <vt:lpstr>Выбери сказку, где старуха загадывала желание?</vt:lpstr>
      <vt:lpstr>Молодцы!</vt:lpstr>
      <vt:lpstr>Не верно!</vt:lpstr>
      <vt:lpstr>Мы нашли золотой ключик. В какую сказку нам надо его вернуть?</vt:lpstr>
      <vt:lpstr>Молодцы!</vt:lpstr>
      <vt:lpstr>Не верно!</vt:lpstr>
      <vt:lpstr>Раздел 2 «Угадай загадку»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сказкам</dc:title>
  <dc:creator>Microsoft Office User</dc:creator>
  <cp:lastModifiedBy>Au</cp:lastModifiedBy>
  <cp:revision>99</cp:revision>
  <dcterms:created xsi:type="dcterms:W3CDTF">2019-10-11T15:45:29Z</dcterms:created>
  <dcterms:modified xsi:type="dcterms:W3CDTF">2023-11-08T13:38:09Z</dcterms:modified>
</cp:coreProperties>
</file>